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95"/>
  </p:notesMasterIdLst>
  <p:sldIdLst>
    <p:sldId id="272" r:id="rId5"/>
    <p:sldId id="261" r:id="rId6"/>
    <p:sldId id="262" r:id="rId7"/>
    <p:sldId id="263" r:id="rId8"/>
    <p:sldId id="264" r:id="rId9"/>
    <p:sldId id="265" r:id="rId10"/>
    <p:sldId id="266" r:id="rId11"/>
    <p:sldId id="267" r:id="rId12"/>
    <p:sldId id="268" r:id="rId13"/>
    <p:sldId id="269" r:id="rId14"/>
    <p:sldId id="273" r:id="rId15"/>
    <p:sldId id="274" r:id="rId16"/>
    <p:sldId id="275" r:id="rId17"/>
    <p:sldId id="276" r:id="rId18"/>
    <p:sldId id="278" r:id="rId19"/>
    <p:sldId id="270" r:id="rId20"/>
    <p:sldId id="279" r:id="rId21"/>
    <p:sldId id="280" r:id="rId22"/>
    <p:sldId id="281" r:id="rId23"/>
    <p:sldId id="282" r:id="rId24"/>
    <p:sldId id="283" r:id="rId25"/>
    <p:sldId id="271"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8" r:id="rId45"/>
    <p:sldId id="302" r:id="rId46"/>
    <p:sldId id="303" r:id="rId47"/>
    <p:sldId id="304" r:id="rId48"/>
    <p:sldId id="305" r:id="rId49"/>
    <p:sldId id="306" r:id="rId50"/>
    <p:sldId id="307" r:id="rId51"/>
    <p:sldId id="309" r:id="rId52"/>
    <p:sldId id="310" r:id="rId53"/>
    <p:sldId id="311" r:id="rId54"/>
    <p:sldId id="312" r:id="rId55"/>
    <p:sldId id="313" r:id="rId56"/>
    <p:sldId id="314" r:id="rId57"/>
    <p:sldId id="320" r:id="rId58"/>
    <p:sldId id="315" r:id="rId59"/>
    <p:sldId id="316" r:id="rId60"/>
    <p:sldId id="317" r:id="rId61"/>
    <p:sldId id="325" r:id="rId62"/>
    <p:sldId id="318" r:id="rId63"/>
    <p:sldId id="321" r:id="rId64"/>
    <p:sldId id="322" r:id="rId65"/>
    <p:sldId id="323" r:id="rId66"/>
    <p:sldId id="324" r:id="rId67"/>
    <p:sldId id="319" r:id="rId68"/>
    <p:sldId id="326" r:id="rId69"/>
    <p:sldId id="327" r:id="rId70"/>
    <p:sldId id="333" r:id="rId71"/>
    <p:sldId id="328" r:id="rId72"/>
    <p:sldId id="329" r:id="rId73"/>
    <p:sldId id="330" r:id="rId74"/>
    <p:sldId id="331" r:id="rId75"/>
    <p:sldId id="334" r:id="rId76"/>
    <p:sldId id="335" r:id="rId77"/>
    <p:sldId id="336" r:id="rId78"/>
    <p:sldId id="342" r:id="rId79"/>
    <p:sldId id="337" r:id="rId80"/>
    <p:sldId id="339" r:id="rId81"/>
    <p:sldId id="340" r:id="rId82"/>
    <p:sldId id="341" r:id="rId83"/>
    <p:sldId id="332" r:id="rId84"/>
    <p:sldId id="343" r:id="rId85"/>
    <p:sldId id="344" r:id="rId86"/>
    <p:sldId id="345" r:id="rId87"/>
    <p:sldId id="346" r:id="rId88"/>
    <p:sldId id="347" r:id="rId89"/>
    <p:sldId id="348" r:id="rId90"/>
    <p:sldId id="349" r:id="rId91"/>
    <p:sldId id="350" r:id="rId92"/>
    <p:sldId id="351" r:id="rId93"/>
    <p:sldId id="352" r:id="rId9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1D49"/>
    <a:srgbClr val="FFCC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00A21B-AA2D-4584-B392-98DA0AA2C6A8}" v="70" dt="2022-03-14T22:45:28.609"/>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54" d="100"/>
          <a:sy n="154" d="100"/>
        </p:scale>
        <p:origin x="2826"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notesMaster" Target="notesMasters/notes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tableStyles" Target="tableStyles.xml"/><Relationship Id="rId10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theme" Target="theme/theme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tonio Liccardi" userId="12f146fe-f5a6-49a1-9eba-e1e2cc91e37c" providerId="ADAL" clId="{159D93AB-BA1B-4841-B972-24466FF8FAE5}"/>
    <pc:docChg chg="undo redo custSel addSld delSld modSld">
      <pc:chgData name="Antonio Liccardi" userId="12f146fe-f5a6-49a1-9eba-e1e2cc91e37c" providerId="ADAL" clId="{159D93AB-BA1B-4841-B972-24466FF8FAE5}" dt="2022-03-07T21:15:04.709" v="256" actId="1076"/>
      <pc:docMkLst>
        <pc:docMk/>
      </pc:docMkLst>
      <pc:sldChg chg="del">
        <pc:chgData name="Antonio Liccardi" userId="12f146fe-f5a6-49a1-9eba-e1e2cc91e37c" providerId="ADAL" clId="{159D93AB-BA1B-4841-B972-24466FF8FAE5}" dt="2022-03-07T20:47:24.531" v="0" actId="47"/>
        <pc:sldMkLst>
          <pc:docMk/>
          <pc:sldMk cId="3481757480" sldId="257"/>
        </pc:sldMkLst>
      </pc:sldChg>
      <pc:sldChg chg="del">
        <pc:chgData name="Antonio Liccardi" userId="12f146fe-f5a6-49a1-9eba-e1e2cc91e37c" providerId="ADAL" clId="{159D93AB-BA1B-4841-B972-24466FF8FAE5}" dt="2022-03-07T20:47:24.531" v="0" actId="47"/>
        <pc:sldMkLst>
          <pc:docMk/>
          <pc:sldMk cId="610948647" sldId="259"/>
        </pc:sldMkLst>
      </pc:sldChg>
      <pc:sldChg chg="addSp delSp modSp new mod modClrScheme chgLayout">
        <pc:chgData name="Antonio Liccardi" userId="12f146fe-f5a6-49a1-9eba-e1e2cc91e37c" providerId="ADAL" clId="{159D93AB-BA1B-4841-B972-24466FF8FAE5}" dt="2022-03-07T20:47:55.897" v="23" actId="1076"/>
        <pc:sldMkLst>
          <pc:docMk/>
          <pc:sldMk cId="71538860" sldId="261"/>
        </pc:sldMkLst>
        <pc:spChg chg="del mod ord">
          <ac:chgData name="Antonio Liccardi" userId="12f146fe-f5a6-49a1-9eba-e1e2cc91e37c" providerId="ADAL" clId="{159D93AB-BA1B-4841-B972-24466FF8FAE5}" dt="2022-03-07T20:47:33.767" v="3" actId="700"/>
          <ac:spMkLst>
            <pc:docMk/>
            <pc:sldMk cId="71538860" sldId="261"/>
            <ac:spMk id="2" creationId="{1DC79A11-D6EF-4350-9944-478EAD9E7B77}"/>
          </ac:spMkLst>
        </pc:spChg>
        <pc:spChg chg="del mod ord">
          <ac:chgData name="Antonio Liccardi" userId="12f146fe-f5a6-49a1-9eba-e1e2cc91e37c" providerId="ADAL" clId="{159D93AB-BA1B-4841-B972-24466FF8FAE5}" dt="2022-03-07T20:47:33.767" v="3" actId="700"/>
          <ac:spMkLst>
            <pc:docMk/>
            <pc:sldMk cId="71538860" sldId="261"/>
            <ac:spMk id="3" creationId="{578B6436-6194-4A25-9365-31E9E22AC7FB}"/>
          </ac:spMkLst>
        </pc:spChg>
        <pc:spChg chg="del">
          <ac:chgData name="Antonio Liccardi" userId="12f146fe-f5a6-49a1-9eba-e1e2cc91e37c" providerId="ADAL" clId="{159D93AB-BA1B-4841-B972-24466FF8FAE5}" dt="2022-03-07T20:47:33.767" v="3" actId="700"/>
          <ac:spMkLst>
            <pc:docMk/>
            <pc:sldMk cId="71538860" sldId="261"/>
            <ac:spMk id="4" creationId="{F3F5B662-07CA-4D1E-8C55-99BF150F5EC9}"/>
          </ac:spMkLst>
        </pc:spChg>
        <pc:spChg chg="mod ord">
          <ac:chgData name="Antonio Liccardi" userId="12f146fe-f5a6-49a1-9eba-e1e2cc91e37c" providerId="ADAL" clId="{159D93AB-BA1B-4841-B972-24466FF8FAE5}" dt="2022-03-07T20:47:33.767" v="3" actId="700"/>
          <ac:spMkLst>
            <pc:docMk/>
            <pc:sldMk cId="71538860" sldId="261"/>
            <ac:spMk id="5" creationId="{9518D61D-E24D-45C2-8BFD-A6701A9DCA14}"/>
          </ac:spMkLst>
        </pc:spChg>
        <pc:spChg chg="add mod ord">
          <ac:chgData name="Antonio Liccardi" userId="12f146fe-f5a6-49a1-9eba-e1e2cc91e37c" providerId="ADAL" clId="{159D93AB-BA1B-4841-B972-24466FF8FAE5}" dt="2022-03-07T20:47:42.490" v="20" actId="20577"/>
          <ac:spMkLst>
            <pc:docMk/>
            <pc:sldMk cId="71538860" sldId="261"/>
            <ac:spMk id="6" creationId="{DDD9DD47-1318-4193-A9EE-2647E3A9E34A}"/>
          </ac:spMkLst>
        </pc:spChg>
        <pc:spChg chg="add mod ord">
          <ac:chgData name="Antonio Liccardi" userId="12f146fe-f5a6-49a1-9eba-e1e2cc91e37c" providerId="ADAL" clId="{159D93AB-BA1B-4841-B972-24466FF8FAE5}" dt="2022-03-07T20:47:48.502" v="21"/>
          <ac:spMkLst>
            <pc:docMk/>
            <pc:sldMk cId="71538860" sldId="261"/>
            <ac:spMk id="7" creationId="{8876EEE5-A994-47DA-B726-6177F4C1A16D}"/>
          </ac:spMkLst>
        </pc:spChg>
        <pc:picChg chg="add mod">
          <ac:chgData name="Antonio Liccardi" userId="12f146fe-f5a6-49a1-9eba-e1e2cc91e37c" providerId="ADAL" clId="{159D93AB-BA1B-4841-B972-24466FF8FAE5}" dt="2022-03-07T20:47:55.897" v="23" actId="1076"/>
          <ac:picMkLst>
            <pc:docMk/>
            <pc:sldMk cId="71538860" sldId="261"/>
            <ac:picMk id="8" creationId="{4C412F6D-37BC-49BC-BB89-F0BA1196A659}"/>
          </ac:picMkLst>
        </pc:picChg>
      </pc:sldChg>
      <pc:sldChg chg="del">
        <pc:chgData name="Antonio Liccardi" userId="12f146fe-f5a6-49a1-9eba-e1e2cc91e37c" providerId="ADAL" clId="{159D93AB-BA1B-4841-B972-24466FF8FAE5}" dt="2022-03-07T20:47:28.334" v="1" actId="47"/>
        <pc:sldMkLst>
          <pc:docMk/>
          <pc:sldMk cId="3546544212" sldId="261"/>
        </pc:sldMkLst>
      </pc:sldChg>
      <pc:sldChg chg="addSp modSp new mod">
        <pc:chgData name="Antonio Liccardi" userId="12f146fe-f5a6-49a1-9eba-e1e2cc91e37c" providerId="ADAL" clId="{159D93AB-BA1B-4841-B972-24466FF8FAE5}" dt="2022-03-07T20:48:23.803" v="28" actId="1076"/>
        <pc:sldMkLst>
          <pc:docMk/>
          <pc:sldMk cId="104531768" sldId="262"/>
        </pc:sldMkLst>
        <pc:spChg chg="mod">
          <ac:chgData name="Antonio Liccardi" userId="12f146fe-f5a6-49a1-9eba-e1e2cc91e37c" providerId="ADAL" clId="{159D93AB-BA1B-4841-B972-24466FF8FAE5}" dt="2022-03-07T20:48:13.251" v="25"/>
          <ac:spMkLst>
            <pc:docMk/>
            <pc:sldMk cId="104531768" sldId="262"/>
            <ac:spMk id="2" creationId="{EE953873-EE0D-4CDB-834E-765ECFCA65EC}"/>
          </ac:spMkLst>
        </pc:spChg>
        <pc:spChg chg="mod">
          <ac:chgData name="Antonio Liccardi" userId="12f146fe-f5a6-49a1-9eba-e1e2cc91e37c" providerId="ADAL" clId="{159D93AB-BA1B-4841-B972-24466FF8FAE5}" dt="2022-03-07T20:48:18.425" v="26"/>
          <ac:spMkLst>
            <pc:docMk/>
            <pc:sldMk cId="104531768" sldId="262"/>
            <ac:spMk id="3" creationId="{A9B613CA-DECB-4D75-A1AB-60B0487E07D6}"/>
          </ac:spMkLst>
        </pc:spChg>
        <pc:picChg chg="add mod">
          <ac:chgData name="Antonio Liccardi" userId="12f146fe-f5a6-49a1-9eba-e1e2cc91e37c" providerId="ADAL" clId="{159D93AB-BA1B-4841-B972-24466FF8FAE5}" dt="2022-03-07T20:48:23.803" v="28" actId="1076"/>
          <ac:picMkLst>
            <pc:docMk/>
            <pc:sldMk cId="104531768" sldId="262"/>
            <ac:picMk id="5" creationId="{F42581FE-EB52-408D-8A81-6CB654CE4CDD}"/>
          </ac:picMkLst>
        </pc:picChg>
      </pc:sldChg>
      <pc:sldChg chg="del">
        <pc:chgData name="Antonio Liccardi" userId="12f146fe-f5a6-49a1-9eba-e1e2cc91e37c" providerId="ADAL" clId="{159D93AB-BA1B-4841-B972-24466FF8FAE5}" dt="2022-03-07T20:47:28.334" v="1" actId="47"/>
        <pc:sldMkLst>
          <pc:docMk/>
          <pc:sldMk cId="786881571" sldId="262"/>
        </pc:sldMkLst>
      </pc:sldChg>
      <pc:sldChg chg="del">
        <pc:chgData name="Antonio Liccardi" userId="12f146fe-f5a6-49a1-9eba-e1e2cc91e37c" providerId="ADAL" clId="{159D93AB-BA1B-4841-B972-24466FF8FAE5}" dt="2022-03-07T20:47:28.334" v="1" actId="47"/>
        <pc:sldMkLst>
          <pc:docMk/>
          <pc:sldMk cId="1894030575" sldId="263"/>
        </pc:sldMkLst>
      </pc:sldChg>
      <pc:sldChg chg="addSp modSp new mod">
        <pc:chgData name="Antonio Liccardi" userId="12f146fe-f5a6-49a1-9eba-e1e2cc91e37c" providerId="ADAL" clId="{159D93AB-BA1B-4841-B972-24466FF8FAE5}" dt="2022-03-07T20:48:42.374" v="32" actId="1076"/>
        <pc:sldMkLst>
          <pc:docMk/>
          <pc:sldMk cId="2023815002" sldId="263"/>
        </pc:sldMkLst>
        <pc:spChg chg="mod">
          <ac:chgData name="Antonio Liccardi" userId="12f146fe-f5a6-49a1-9eba-e1e2cc91e37c" providerId="ADAL" clId="{159D93AB-BA1B-4841-B972-24466FF8FAE5}" dt="2022-03-07T20:48:30.780" v="30"/>
          <ac:spMkLst>
            <pc:docMk/>
            <pc:sldMk cId="2023815002" sldId="263"/>
            <ac:spMk id="2" creationId="{1899F63D-93CE-4106-9EC4-218AC8721C9C}"/>
          </ac:spMkLst>
        </pc:spChg>
        <pc:picChg chg="add mod">
          <ac:chgData name="Antonio Liccardi" userId="12f146fe-f5a6-49a1-9eba-e1e2cc91e37c" providerId="ADAL" clId="{159D93AB-BA1B-4841-B972-24466FF8FAE5}" dt="2022-03-07T20:48:42.374" v="32" actId="1076"/>
          <ac:picMkLst>
            <pc:docMk/>
            <pc:sldMk cId="2023815002" sldId="263"/>
            <ac:picMk id="5" creationId="{1996689B-4B93-48E5-A998-4236D357EC0F}"/>
          </ac:picMkLst>
        </pc:picChg>
      </pc:sldChg>
      <pc:sldChg chg="addSp modSp new mod">
        <pc:chgData name="Antonio Liccardi" userId="12f146fe-f5a6-49a1-9eba-e1e2cc91e37c" providerId="ADAL" clId="{159D93AB-BA1B-4841-B972-24466FF8FAE5}" dt="2022-03-07T20:49:05.932" v="36" actId="1076"/>
        <pc:sldMkLst>
          <pc:docMk/>
          <pc:sldMk cId="1596964593" sldId="264"/>
        </pc:sldMkLst>
        <pc:spChg chg="mod">
          <ac:chgData name="Antonio Liccardi" userId="12f146fe-f5a6-49a1-9eba-e1e2cc91e37c" providerId="ADAL" clId="{159D93AB-BA1B-4841-B972-24466FF8FAE5}" dt="2022-03-07T20:48:52.556" v="34"/>
          <ac:spMkLst>
            <pc:docMk/>
            <pc:sldMk cId="1596964593" sldId="264"/>
            <ac:spMk id="2" creationId="{B7061AB1-5A1F-40BB-BB03-4612E5C5A648}"/>
          </ac:spMkLst>
        </pc:spChg>
        <pc:picChg chg="add mod">
          <ac:chgData name="Antonio Liccardi" userId="12f146fe-f5a6-49a1-9eba-e1e2cc91e37c" providerId="ADAL" clId="{159D93AB-BA1B-4841-B972-24466FF8FAE5}" dt="2022-03-07T20:49:05.932" v="36" actId="1076"/>
          <ac:picMkLst>
            <pc:docMk/>
            <pc:sldMk cId="1596964593" sldId="264"/>
            <ac:picMk id="5" creationId="{901A6D8F-E06B-4FE0-A395-2FB8ED8ACA38}"/>
          </ac:picMkLst>
        </pc:picChg>
      </pc:sldChg>
      <pc:sldChg chg="del">
        <pc:chgData name="Antonio Liccardi" userId="12f146fe-f5a6-49a1-9eba-e1e2cc91e37c" providerId="ADAL" clId="{159D93AB-BA1B-4841-B972-24466FF8FAE5}" dt="2022-03-07T20:47:28.334" v="1" actId="47"/>
        <pc:sldMkLst>
          <pc:docMk/>
          <pc:sldMk cId="2552177131" sldId="264"/>
        </pc:sldMkLst>
      </pc:sldChg>
      <pc:sldChg chg="del">
        <pc:chgData name="Antonio Liccardi" userId="12f146fe-f5a6-49a1-9eba-e1e2cc91e37c" providerId="ADAL" clId="{159D93AB-BA1B-4841-B972-24466FF8FAE5}" dt="2022-03-07T20:47:28.334" v="1" actId="47"/>
        <pc:sldMkLst>
          <pc:docMk/>
          <pc:sldMk cId="2327565144" sldId="265"/>
        </pc:sldMkLst>
      </pc:sldChg>
      <pc:sldChg chg="addSp modSp new mod">
        <pc:chgData name="Antonio Liccardi" userId="12f146fe-f5a6-49a1-9eba-e1e2cc91e37c" providerId="ADAL" clId="{159D93AB-BA1B-4841-B972-24466FF8FAE5}" dt="2022-03-07T20:49:26.871" v="42" actId="1076"/>
        <pc:sldMkLst>
          <pc:docMk/>
          <pc:sldMk cId="2729199566" sldId="265"/>
        </pc:sldMkLst>
        <pc:spChg chg="mod">
          <ac:chgData name="Antonio Liccardi" userId="12f146fe-f5a6-49a1-9eba-e1e2cc91e37c" providerId="ADAL" clId="{159D93AB-BA1B-4841-B972-24466FF8FAE5}" dt="2022-03-07T20:49:14.496" v="38"/>
          <ac:spMkLst>
            <pc:docMk/>
            <pc:sldMk cId="2729199566" sldId="265"/>
            <ac:spMk id="2" creationId="{C71997D8-9BD3-4348-8F0F-CFBD34BF3851}"/>
          </ac:spMkLst>
        </pc:spChg>
        <pc:picChg chg="add mod">
          <ac:chgData name="Antonio Liccardi" userId="12f146fe-f5a6-49a1-9eba-e1e2cc91e37c" providerId="ADAL" clId="{159D93AB-BA1B-4841-B972-24466FF8FAE5}" dt="2022-03-07T20:49:26.871" v="42" actId="1076"/>
          <ac:picMkLst>
            <pc:docMk/>
            <pc:sldMk cId="2729199566" sldId="265"/>
            <ac:picMk id="5" creationId="{CEDAC25F-A6C7-4B6F-B6ED-DC1840054C06}"/>
          </ac:picMkLst>
        </pc:picChg>
      </pc:sldChg>
      <pc:sldChg chg="addSp modSp new mod">
        <pc:chgData name="Antonio Liccardi" userId="12f146fe-f5a6-49a1-9eba-e1e2cc91e37c" providerId="ADAL" clId="{159D93AB-BA1B-4841-B972-24466FF8FAE5}" dt="2022-03-07T20:49:49.330" v="46" actId="1076"/>
        <pc:sldMkLst>
          <pc:docMk/>
          <pc:sldMk cId="3293062024" sldId="266"/>
        </pc:sldMkLst>
        <pc:spChg chg="mod">
          <ac:chgData name="Antonio Liccardi" userId="12f146fe-f5a6-49a1-9eba-e1e2cc91e37c" providerId="ADAL" clId="{159D93AB-BA1B-4841-B972-24466FF8FAE5}" dt="2022-03-07T20:49:38.657" v="44"/>
          <ac:spMkLst>
            <pc:docMk/>
            <pc:sldMk cId="3293062024" sldId="266"/>
            <ac:spMk id="2" creationId="{6B2BBB65-256F-4D0A-B098-8CD9E28080D7}"/>
          </ac:spMkLst>
        </pc:spChg>
        <pc:picChg chg="add mod">
          <ac:chgData name="Antonio Liccardi" userId="12f146fe-f5a6-49a1-9eba-e1e2cc91e37c" providerId="ADAL" clId="{159D93AB-BA1B-4841-B972-24466FF8FAE5}" dt="2022-03-07T20:49:49.330" v="46" actId="1076"/>
          <ac:picMkLst>
            <pc:docMk/>
            <pc:sldMk cId="3293062024" sldId="266"/>
            <ac:picMk id="5" creationId="{68A2906D-E560-40E8-8AA4-49BA0412D784}"/>
          </ac:picMkLst>
        </pc:picChg>
        <pc:picChg chg="add mod">
          <ac:chgData name="Antonio Liccardi" userId="12f146fe-f5a6-49a1-9eba-e1e2cc91e37c" providerId="ADAL" clId="{159D93AB-BA1B-4841-B972-24466FF8FAE5}" dt="2022-03-07T20:49:49.330" v="46" actId="1076"/>
          <ac:picMkLst>
            <pc:docMk/>
            <pc:sldMk cId="3293062024" sldId="266"/>
            <ac:picMk id="6" creationId="{23B6E602-06B2-43D1-9B04-AF9D2726CF9A}"/>
          </ac:picMkLst>
        </pc:picChg>
      </pc:sldChg>
      <pc:sldChg chg="addSp modSp new mod">
        <pc:chgData name="Antonio Liccardi" userId="12f146fe-f5a6-49a1-9eba-e1e2cc91e37c" providerId="ADAL" clId="{159D93AB-BA1B-4841-B972-24466FF8FAE5}" dt="2022-03-07T20:50:04.806" v="66" actId="20577"/>
        <pc:sldMkLst>
          <pc:docMk/>
          <pc:sldMk cId="3350968233" sldId="267"/>
        </pc:sldMkLst>
        <pc:spChg chg="mod">
          <ac:chgData name="Antonio Liccardi" userId="12f146fe-f5a6-49a1-9eba-e1e2cc91e37c" providerId="ADAL" clId="{159D93AB-BA1B-4841-B972-24466FF8FAE5}" dt="2022-03-07T20:50:04.806" v="66" actId="20577"/>
          <ac:spMkLst>
            <pc:docMk/>
            <pc:sldMk cId="3350968233" sldId="267"/>
            <ac:spMk id="2" creationId="{2D6FA205-9802-49A2-933A-83CBE63C1C57}"/>
          </ac:spMkLst>
        </pc:spChg>
        <pc:picChg chg="add mod">
          <ac:chgData name="Antonio Liccardi" userId="12f146fe-f5a6-49a1-9eba-e1e2cc91e37c" providerId="ADAL" clId="{159D93AB-BA1B-4841-B972-24466FF8FAE5}" dt="2022-03-07T20:49:58.642" v="48"/>
          <ac:picMkLst>
            <pc:docMk/>
            <pc:sldMk cId="3350968233" sldId="267"/>
            <ac:picMk id="5" creationId="{E7E6CC48-25C2-4F14-A6CA-EF6EFEBA552D}"/>
          </ac:picMkLst>
        </pc:picChg>
        <pc:picChg chg="add mod">
          <ac:chgData name="Antonio Liccardi" userId="12f146fe-f5a6-49a1-9eba-e1e2cc91e37c" providerId="ADAL" clId="{159D93AB-BA1B-4841-B972-24466FF8FAE5}" dt="2022-03-07T20:49:58.642" v="48"/>
          <ac:picMkLst>
            <pc:docMk/>
            <pc:sldMk cId="3350968233" sldId="267"/>
            <ac:picMk id="6" creationId="{421B8BF2-E063-49EC-A41F-7809B9FD175A}"/>
          </ac:picMkLst>
        </pc:picChg>
      </pc:sldChg>
      <pc:sldChg chg="addSp delSp modSp add mod">
        <pc:chgData name="Antonio Liccardi" userId="12f146fe-f5a6-49a1-9eba-e1e2cc91e37c" providerId="ADAL" clId="{159D93AB-BA1B-4841-B972-24466FF8FAE5}" dt="2022-03-07T20:50:22.275" v="73" actId="1076"/>
        <pc:sldMkLst>
          <pc:docMk/>
          <pc:sldMk cId="3606095240" sldId="268"/>
        </pc:sldMkLst>
        <pc:picChg chg="del">
          <ac:chgData name="Antonio Liccardi" userId="12f146fe-f5a6-49a1-9eba-e1e2cc91e37c" providerId="ADAL" clId="{159D93AB-BA1B-4841-B972-24466FF8FAE5}" dt="2022-03-07T20:50:16.839" v="69" actId="478"/>
          <ac:picMkLst>
            <pc:docMk/>
            <pc:sldMk cId="3606095240" sldId="268"/>
            <ac:picMk id="5" creationId="{E7E6CC48-25C2-4F14-A6CA-EF6EFEBA552D}"/>
          </ac:picMkLst>
        </pc:picChg>
        <pc:picChg chg="del">
          <ac:chgData name="Antonio Liccardi" userId="12f146fe-f5a6-49a1-9eba-e1e2cc91e37c" providerId="ADAL" clId="{159D93AB-BA1B-4841-B972-24466FF8FAE5}" dt="2022-03-07T20:50:15.063" v="68" actId="478"/>
          <ac:picMkLst>
            <pc:docMk/>
            <pc:sldMk cId="3606095240" sldId="268"/>
            <ac:picMk id="6" creationId="{421B8BF2-E063-49EC-A41F-7809B9FD175A}"/>
          </ac:picMkLst>
        </pc:picChg>
        <pc:picChg chg="add mod">
          <ac:chgData name="Antonio Liccardi" userId="12f146fe-f5a6-49a1-9eba-e1e2cc91e37c" providerId="ADAL" clId="{159D93AB-BA1B-4841-B972-24466FF8FAE5}" dt="2022-03-07T20:50:22.275" v="73" actId="1076"/>
          <ac:picMkLst>
            <pc:docMk/>
            <pc:sldMk cId="3606095240" sldId="268"/>
            <ac:picMk id="7" creationId="{0536B397-9FE7-4C65-9367-05F2E2321B5C}"/>
          </ac:picMkLst>
        </pc:picChg>
      </pc:sldChg>
      <pc:sldChg chg="addSp modSp new mod">
        <pc:chgData name="Antonio Liccardi" userId="12f146fe-f5a6-49a1-9eba-e1e2cc91e37c" providerId="ADAL" clId="{159D93AB-BA1B-4841-B972-24466FF8FAE5}" dt="2022-03-07T20:50:47.664" v="102" actId="20577"/>
        <pc:sldMkLst>
          <pc:docMk/>
          <pc:sldMk cId="2802869740" sldId="269"/>
        </pc:sldMkLst>
        <pc:spChg chg="mod">
          <ac:chgData name="Antonio Liccardi" userId="12f146fe-f5a6-49a1-9eba-e1e2cc91e37c" providerId="ADAL" clId="{159D93AB-BA1B-4841-B972-24466FF8FAE5}" dt="2022-03-07T20:50:47.664" v="102" actId="20577"/>
          <ac:spMkLst>
            <pc:docMk/>
            <pc:sldMk cId="2802869740" sldId="269"/>
            <ac:spMk id="2" creationId="{3E506EA8-030D-42C0-B7AB-93647E824F85}"/>
          </ac:spMkLst>
        </pc:spChg>
        <pc:picChg chg="add mod">
          <ac:chgData name="Antonio Liccardi" userId="12f146fe-f5a6-49a1-9eba-e1e2cc91e37c" providerId="ADAL" clId="{159D93AB-BA1B-4841-B972-24466FF8FAE5}" dt="2022-03-07T20:50:31.536" v="75"/>
          <ac:picMkLst>
            <pc:docMk/>
            <pc:sldMk cId="2802869740" sldId="269"/>
            <ac:picMk id="5" creationId="{D08C58DF-912B-4F5D-8455-8F0E0BE2F704}"/>
          </ac:picMkLst>
        </pc:picChg>
      </pc:sldChg>
      <pc:sldChg chg="modSp new mod">
        <pc:chgData name="Antonio Liccardi" userId="12f146fe-f5a6-49a1-9eba-e1e2cc91e37c" providerId="ADAL" clId="{159D93AB-BA1B-4841-B972-24466FF8FAE5}" dt="2022-03-07T20:51:20.740" v="108" actId="20577"/>
        <pc:sldMkLst>
          <pc:docMk/>
          <pc:sldMk cId="2081221428" sldId="270"/>
        </pc:sldMkLst>
        <pc:spChg chg="mod">
          <ac:chgData name="Antonio Liccardi" userId="12f146fe-f5a6-49a1-9eba-e1e2cc91e37c" providerId="ADAL" clId="{159D93AB-BA1B-4841-B972-24466FF8FAE5}" dt="2022-03-07T20:51:03.706" v="104"/>
          <ac:spMkLst>
            <pc:docMk/>
            <pc:sldMk cId="2081221428" sldId="270"/>
            <ac:spMk id="2" creationId="{28E37236-E435-4E72-B4BC-27BD1B0B291E}"/>
          </ac:spMkLst>
        </pc:spChg>
        <pc:spChg chg="mod">
          <ac:chgData name="Antonio Liccardi" userId="12f146fe-f5a6-49a1-9eba-e1e2cc91e37c" providerId="ADAL" clId="{159D93AB-BA1B-4841-B972-24466FF8FAE5}" dt="2022-03-07T20:51:20.740" v="108" actId="20577"/>
          <ac:spMkLst>
            <pc:docMk/>
            <pc:sldMk cId="2081221428" sldId="270"/>
            <ac:spMk id="3" creationId="{BABBB497-2C70-4EC9-B5B3-BDADEF536D52}"/>
          </ac:spMkLst>
        </pc:spChg>
      </pc:sldChg>
      <pc:sldChg chg="modSp new mod">
        <pc:chgData name="Antonio Liccardi" userId="12f146fe-f5a6-49a1-9eba-e1e2cc91e37c" providerId="ADAL" clId="{159D93AB-BA1B-4841-B972-24466FF8FAE5}" dt="2022-03-07T20:52:52.510" v="138"/>
        <pc:sldMkLst>
          <pc:docMk/>
          <pc:sldMk cId="87887007" sldId="271"/>
        </pc:sldMkLst>
        <pc:spChg chg="mod">
          <ac:chgData name="Antonio Liccardi" userId="12f146fe-f5a6-49a1-9eba-e1e2cc91e37c" providerId="ADAL" clId="{159D93AB-BA1B-4841-B972-24466FF8FAE5}" dt="2022-03-07T20:52:52.208" v="137" actId="20577"/>
          <ac:spMkLst>
            <pc:docMk/>
            <pc:sldMk cId="87887007" sldId="271"/>
            <ac:spMk id="2" creationId="{62903AA9-BEDF-4785-B715-90EEF397C869}"/>
          </ac:spMkLst>
        </pc:spChg>
        <pc:spChg chg="mod">
          <ac:chgData name="Antonio Liccardi" userId="12f146fe-f5a6-49a1-9eba-e1e2cc91e37c" providerId="ADAL" clId="{159D93AB-BA1B-4841-B972-24466FF8FAE5}" dt="2022-03-07T20:52:52.510" v="138"/>
          <ac:spMkLst>
            <pc:docMk/>
            <pc:sldMk cId="87887007" sldId="271"/>
            <ac:spMk id="3" creationId="{693E19D2-0929-46DA-8FE7-4CDC2C29EE3D}"/>
          </ac:spMkLst>
        </pc:spChg>
      </pc:sldChg>
      <pc:sldChg chg="modSp new mod">
        <pc:chgData name="Antonio Liccardi" userId="12f146fe-f5a6-49a1-9eba-e1e2cc91e37c" providerId="ADAL" clId="{159D93AB-BA1B-4841-B972-24466FF8FAE5}" dt="2022-03-07T20:53:04.605" v="141"/>
        <pc:sldMkLst>
          <pc:docMk/>
          <pc:sldMk cId="3385059722" sldId="272"/>
        </pc:sldMkLst>
        <pc:spChg chg="mod">
          <ac:chgData name="Antonio Liccardi" userId="12f146fe-f5a6-49a1-9eba-e1e2cc91e37c" providerId="ADAL" clId="{159D93AB-BA1B-4841-B972-24466FF8FAE5}" dt="2022-03-07T20:53:00.279" v="140"/>
          <ac:spMkLst>
            <pc:docMk/>
            <pc:sldMk cId="3385059722" sldId="272"/>
            <ac:spMk id="2" creationId="{D06C8B55-8B8B-4E0C-AEAB-BA47C7DC3FD9}"/>
          </ac:spMkLst>
        </pc:spChg>
        <pc:spChg chg="mod">
          <ac:chgData name="Antonio Liccardi" userId="12f146fe-f5a6-49a1-9eba-e1e2cc91e37c" providerId="ADAL" clId="{159D93AB-BA1B-4841-B972-24466FF8FAE5}" dt="2022-03-07T20:53:04.605" v="141"/>
          <ac:spMkLst>
            <pc:docMk/>
            <pc:sldMk cId="3385059722" sldId="272"/>
            <ac:spMk id="3" creationId="{9A8B5B40-4202-4458-A464-51D6FE4A708C}"/>
          </ac:spMkLst>
        </pc:spChg>
      </pc:sldChg>
      <pc:sldChg chg="modSp new mod">
        <pc:chgData name="Antonio Liccardi" userId="12f146fe-f5a6-49a1-9eba-e1e2cc91e37c" providerId="ADAL" clId="{159D93AB-BA1B-4841-B972-24466FF8FAE5}" dt="2022-03-07T20:53:25.368" v="145" actId="27636"/>
        <pc:sldMkLst>
          <pc:docMk/>
          <pc:sldMk cId="1864181626" sldId="273"/>
        </pc:sldMkLst>
        <pc:spChg chg="mod">
          <ac:chgData name="Antonio Liccardi" userId="12f146fe-f5a6-49a1-9eba-e1e2cc91e37c" providerId="ADAL" clId="{159D93AB-BA1B-4841-B972-24466FF8FAE5}" dt="2022-03-07T20:53:20.280" v="143"/>
          <ac:spMkLst>
            <pc:docMk/>
            <pc:sldMk cId="1864181626" sldId="273"/>
            <ac:spMk id="2" creationId="{81B1D97B-D644-43E9-8214-8AEC5A386F0B}"/>
          </ac:spMkLst>
        </pc:spChg>
        <pc:spChg chg="mod">
          <ac:chgData name="Antonio Liccardi" userId="12f146fe-f5a6-49a1-9eba-e1e2cc91e37c" providerId="ADAL" clId="{159D93AB-BA1B-4841-B972-24466FF8FAE5}" dt="2022-03-07T20:53:25.368" v="145" actId="27636"/>
          <ac:spMkLst>
            <pc:docMk/>
            <pc:sldMk cId="1864181626" sldId="273"/>
            <ac:spMk id="3" creationId="{E40B505F-F3A3-45DA-A379-50DE2307F26A}"/>
          </ac:spMkLst>
        </pc:spChg>
      </pc:sldChg>
      <pc:sldChg chg="addSp delSp modSp new mod modClrScheme chgLayout">
        <pc:chgData name="Antonio Liccardi" userId="12f146fe-f5a6-49a1-9eba-e1e2cc91e37c" providerId="ADAL" clId="{159D93AB-BA1B-4841-B972-24466FF8FAE5}" dt="2022-03-07T20:55:04.272" v="209" actId="255"/>
        <pc:sldMkLst>
          <pc:docMk/>
          <pc:sldMk cId="2865398748" sldId="274"/>
        </pc:sldMkLst>
        <pc:spChg chg="mod ord">
          <ac:chgData name="Antonio Liccardi" userId="12f146fe-f5a6-49a1-9eba-e1e2cc91e37c" providerId="ADAL" clId="{159D93AB-BA1B-4841-B972-24466FF8FAE5}" dt="2022-03-07T20:53:45.851" v="148" actId="700"/>
          <ac:spMkLst>
            <pc:docMk/>
            <pc:sldMk cId="2865398748" sldId="274"/>
            <ac:spMk id="2" creationId="{E6E3EA0A-1847-4CE8-827B-FBD8C0E522EF}"/>
          </ac:spMkLst>
        </pc:spChg>
        <pc:spChg chg="del mod ord">
          <ac:chgData name="Antonio Liccardi" userId="12f146fe-f5a6-49a1-9eba-e1e2cc91e37c" providerId="ADAL" clId="{159D93AB-BA1B-4841-B972-24466FF8FAE5}" dt="2022-03-07T20:53:45.851" v="148" actId="700"/>
          <ac:spMkLst>
            <pc:docMk/>
            <pc:sldMk cId="2865398748" sldId="274"/>
            <ac:spMk id="3" creationId="{1BA4353E-073A-4BC2-8E58-456DD4F21FFE}"/>
          </ac:spMkLst>
        </pc:spChg>
        <pc:spChg chg="mod ord">
          <ac:chgData name="Antonio Liccardi" userId="12f146fe-f5a6-49a1-9eba-e1e2cc91e37c" providerId="ADAL" clId="{159D93AB-BA1B-4841-B972-24466FF8FAE5}" dt="2022-03-07T20:53:45.851" v="148" actId="700"/>
          <ac:spMkLst>
            <pc:docMk/>
            <pc:sldMk cId="2865398748" sldId="274"/>
            <ac:spMk id="4" creationId="{683558F7-8BE9-4C17-971C-376B02C58F95}"/>
          </ac:spMkLst>
        </pc:spChg>
        <pc:spChg chg="add mod ord">
          <ac:chgData name="Antonio Liccardi" userId="12f146fe-f5a6-49a1-9eba-e1e2cc91e37c" providerId="ADAL" clId="{159D93AB-BA1B-4841-B972-24466FF8FAE5}" dt="2022-03-07T20:54:26.492" v="185" actId="27636"/>
          <ac:spMkLst>
            <pc:docMk/>
            <pc:sldMk cId="2865398748" sldId="274"/>
            <ac:spMk id="5" creationId="{B0CD5CB5-E5FF-4FFF-8106-F21DEF96C0D9}"/>
          </ac:spMkLst>
        </pc:spChg>
        <pc:spChg chg="add mod ord">
          <ac:chgData name="Antonio Liccardi" userId="12f146fe-f5a6-49a1-9eba-e1e2cc91e37c" providerId="ADAL" clId="{159D93AB-BA1B-4841-B972-24466FF8FAE5}" dt="2022-03-07T20:55:04.272" v="209" actId="255"/>
          <ac:spMkLst>
            <pc:docMk/>
            <pc:sldMk cId="2865398748" sldId="274"/>
            <ac:spMk id="6" creationId="{43A5BFC0-86FF-4585-824C-64DEADEE095B}"/>
          </ac:spMkLst>
        </pc:spChg>
      </pc:sldChg>
      <pc:sldChg chg="addSp delSp modSp new mod modClrScheme chgLayout">
        <pc:chgData name="Antonio Liccardi" userId="12f146fe-f5a6-49a1-9eba-e1e2cc91e37c" providerId="ADAL" clId="{159D93AB-BA1B-4841-B972-24466FF8FAE5}" dt="2022-03-07T20:55:53.897" v="223" actId="1076"/>
        <pc:sldMkLst>
          <pc:docMk/>
          <pc:sldMk cId="1768395284" sldId="275"/>
        </pc:sldMkLst>
        <pc:spChg chg="mod ord">
          <ac:chgData name="Antonio Liccardi" userId="12f146fe-f5a6-49a1-9eba-e1e2cc91e37c" providerId="ADAL" clId="{159D93AB-BA1B-4841-B972-24466FF8FAE5}" dt="2022-03-07T20:55:26.972" v="213" actId="700"/>
          <ac:spMkLst>
            <pc:docMk/>
            <pc:sldMk cId="1768395284" sldId="275"/>
            <ac:spMk id="2" creationId="{9B7BC01E-773D-44BE-BD9C-554A0C1EC5DC}"/>
          </ac:spMkLst>
        </pc:spChg>
        <pc:spChg chg="del mod ord">
          <ac:chgData name="Antonio Liccardi" userId="12f146fe-f5a6-49a1-9eba-e1e2cc91e37c" providerId="ADAL" clId="{159D93AB-BA1B-4841-B972-24466FF8FAE5}" dt="2022-03-07T20:55:26.972" v="213" actId="700"/>
          <ac:spMkLst>
            <pc:docMk/>
            <pc:sldMk cId="1768395284" sldId="275"/>
            <ac:spMk id="3" creationId="{FBF3DE26-7B89-448C-A48B-E2DC974FBA7C}"/>
          </ac:spMkLst>
        </pc:spChg>
        <pc:spChg chg="del">
          <ac:chgData name="Antonio Liccardi" userId="12f146fe-f5a6-49a1-9eba-e1e2cc91e37c" providerId="ADAL" clId="{159D93AB-BA1B-4841-B972-24466FF8FAE5}" dt="2022-03-07T20:55:26.972" v="213" actId="700"/>
          <ac:spMkLst>
            <pc:docMk/>
            <pc:sldMk cId="1768395284" sldId="275"/>
            <ac:spMk id="4" creationId="{1CE6C49E-0ED3-4898-9D2A-E51BD7B3782B}"/>
          </ac:spMkLst>
        </pc:spChg>
        <pc:spChg chg="mod ord">
          <ac:chgData name="Antonio Liccardi" userId="12f146fe-f5a6-49a1-9eba-e1e2cc91e37c" providerId="ADAL" clId="{159D93AB-BA1B-4841-B972-24466FF8FAE5}" dt="2022-03-07T20:55:26.972" v="213" actId="700"/>
          <ac:spMkLst>
            <pc:docMk/>
            <pc:sldMk cId="1768395284" sldId="275"/>
            <ac:spMk id="5" creationId="{7A6762D2-5560-4E53-A297-DC4017795E6B}"/>
          </ac:spMkLst>
        </pc:spChg>
        <pc:spChg chg="add del mod ord">
          <ac:chgData name="Antonio Liccardi" userId="12f146fe-f5a6-49a1-9eba-e1e2cc91e37c" providerId="ADAL" clId="{159D93AB-BA1B-4841-B972-24466FF8FAE5}" dt="2022-03-07T20:55:43.253" v="220" actId="27636"/>
          <ac:spMkLst>
            <pc:docMk/>
            <pc:sldMk cId="1768395284" sldId="275"/>
            <ac:spMk id="6" creationId="{552EEF5E-6C77-44C5-83AB-94CF3F43D061}"/>
          </ac:spMkLst>
        </pc:spChg>
        <pc:spChg chg="add del mod">
          <ac:chgData name="Antonio Liccardi" userId="12f146fe-f5a6-49a1-9eba-e1e2cc91e37c" providerId="ADAL" clId="{159D93AB-BA1B-4841-B972-24466FF8FAE5}" dt="2022-03-07T20:55:30.626" v="217"/>
          <ac:spMkLst>
            <pc:docMk/>
            <pc:sldMk cId="1768395284" sldId="275"/>
            <ac:spMk id="7" creationId="{5C37D35B-03E9-4E24-9F7F-9EDD5B49D599}"/>
          </ac:spMkLst>
        </pc:spChg>
        <pc:picChg chg="add mod">
          <ac:chgData name="Antonio Liccardi" userId="12f146fe-f5a6-49a1-9eba-e1e2cc91e37c" providerId="ADAL" clId="{159D93AB-BA1B-4841-B972-24466FF8FAE5}" dt="2022-03-07T20:55:51.563" v="222" actId="1076"/>
          <ac:picMkLst>
            <pc:docMk/>
            <pc:sldMk cId="1768395284" sldId="275"/>
            <ac:picMk id="8" creationId="{73527442-A39F-457D-A50A-0A858B677318}"/>
          </ac:picMkLst>
        </pc:picChg>
        <pc:picChg chg="add mod">
          <ac:chgData name="Antonio Liccardi" userId="12f146fe-f5a6-49a1-9eba-e1e2cc91e37c" providerId="ADAL" clId="{159D93AB-BA1B-4841-B972-24466FF8FAE5}" dt="2022-03-07T20:55:53.897" v="223" actId="1076"/>
          <ac:picMkLst>
            <pc:docMk/>
            <pc:sldMk cId="1768395284" sldId="275"/>
            <ac:picMk id="9" creationId="{FB16862F-2FAB-4A43-B8F0-2BDC7F79E026}"/>
          </ac:picMkLst>
        </pc:picChg>
      </pc:sldChg>
      <pc:sldChg chg="modSp new mod">
        <pc:chgData name="Antonio Liccardi" userId="12f146fe-f5a6-49a1-9eba-e1e2cc91e37c" providerId="ADAL" clId="{159D93AB-BA1B-4841-B972-24466FF8FAE5}" dt="2022-03-07T20:56:10.300" v="227"/>
        <pc:sldMkLst>
          <pc:docMk/>
          <pc:sldMk cId="3967018554" sldId="276"/>
        </pc:sldMkLst>
        <pc:spChg chg="mod">
          <ac:chgData name="Antonio Liccardi" userId="12f146fe-f5a6-49a1-9eba-e1e2cc91e37c" providerId="ADAL" clId="{159D93AB-BA1B-4841-B972-24466FF8FAE5}" dt="2022-03-07T20:56:05.194" v="226" actId="27636"/>
          <ac:spMkLst>
            <pc:docMk/>
            <pc:sldMk cId="3967018554" sldId="276"/>
            <ac:spMk id="2" creationId="{17748815-318B-41E4-8614-A0837AF8689B}"/>
          </ac:spMkLst>
        </pc:spChg>
        <pc:spChg chg="mod">
          <ac:chgData name="Antonio Liccardi" userId="12f146fe-f5a6-49a1-9eba-e1e2cc91e37c" providerId="ADAL" clId="{159D93AB-BA1B-4841-B972-24466FF8FAE5}" dt="2022-03-07T20:56:10.300" v="227"/>
          <ac:spMkLst>
            <pc:docMk/>
            <pc:sldMk cId="3967018554" sldId="276"/>
            <ac:spMk id="3" creationId="{41BF4E2F-F33A-47D0-940B-D428DB84F178}"/>
          </ac:spMkLst>
        </pc:spChg>
      </pc:sldChg>
      <pc:sldChg chg="addSp modSp new mod">
        <pc:chgData name="Antonio Liccardi" userId="12f146fe-f5a6-49a1-9eba-e1e2cc91e37c" providerId="ADAL" clId="{159D93AB-BA1B-4841-B972-24466FF8FAE5}" dt="2022-03-07T21:13:32.753" v="233" actId="1076"/>
        <pc:sldMkLst>
          <pc:docMk/>
          <pc:sldMk cId="1580518764" sldId="277"/>
        </pc:sldMkLst>
        <pc:spChg chg="mod">
          <ac:chgData name="Antonio Liccardi" userId="12f146fe-f5a6-49a1-9eba-e1e2cc91e37c" providerId="ADAL" clId="{159D93AB-BA1B-4841-B972-24466FF8FAE5}" dt="2022-03-07T21:13:19.407" v="230" actId="27636"/>
          <ac:spMkLst>
            <pc:docMk/>
            <pc:sldMk cId="1580518764" sldId="277"/>
            <ac:spMk id="2" creationId="{6F48296A-216A-42D4-B8FA-EFD4D7FFE6FF}"/>
          </ac:spMkLst>
        </pc:spChg>
        <pc:spChg chg="mod">
          <ac:chgData name="Antonio Liccardi" userId="12f146fe-f5a6-49a1-9eba-e1e2cc91e37c" providerId="ADAL" clId="{159D93AB-BA1B-4841-B972-24466FF8FAE5}" dt="2022-03-07T21:13:24.423" v="231"/>
          <ac:spMkLst>
            <pc:docMk/>
            <pc:sldMk cId="1580518764" sldId="277"/>
            <ac:spMk id="3" creationId="{1131D2BC-D278-4846-B692-3E10ED148622}"/>
          </ac:spMkLst>
        </pc:spChg>
        <pc:picChg chg="add mod">
          <ac:chgData name="Antonio Liccardi" userId="12f146fe-f5a6-49a1-9eba-e1e2cc91e37c" providerId="ADAL" clId="{159D93AB-BA1B-4841-B972-24466FF8FAE5}" dt="2022-03-07T21:13:32.753" v="233" actId="1076"/>
          <ac:picMkLst>
            <pc:docMk/>
            <pc:sldMk cId="1580518764" sldId="277"/>
            <ac:picMk id="5" creationId="{F71E5BEE-97E0-4441-B3DA-4DB0A42A2E03}"/>
          </ac:picMkLst>
        </pc:picChg>
      </pc:sldChg>
      <pc:sldChg chg="addSp modSp new mod">
        <pc:chgData name="Antonio Liccardi" userId="12f146fe-f5a6-49a1-9eba-e1e2cc91e37c" providerId="ADAL" clId="{159D93AB-BA1B-4841-B972-24466FF8FAE5}" dt="2022-03-07T21:13:53.279" v="240" actId="1076"/>
        <pc:sldMkLst>
          <pc:docMk/>
          <pc:sldMk cId="2772153341" sldId="278"/>
        </pc:sldMkLst>
        <pc:spChg chg="mod">
          <ac:chgData name="Antonio Liccardi" userId="12f146fe-f5a6-49a1-9eba-e1e2cc91e37c" providerId="ADAL" clId="{159D93AB-BA1B-4841-B972-24466FF8FAE5}" dt="2022-03-07T21:13:41.027" v="236" actId="27636"/>
          <ac:spMkLst>
            <pc:docMk/>
            <pc:sldMk cId="2772153341" sldId="278"/>
            <ac:spMk id="2" creationId="{B35CF975-E625-4DED-95D3-08E46EB89A15}"/>
          </ac:spMkLst>
        </pc:spChg>
        <pc:spChg chg="mod">
          <ac:chgData name="Antonio Liccardi" userId="12f146fe-f5a6-49a1-9eba-e1e2cc91e37c" providerId="ADAL" clId="{159D93AB-BA1B-4841-B972-24466FF8FAE5}" dt="2022-03-07T21:13:45.344" v="237"/>
          <ac:spMkLst>
            <pc:docMk/>
            <pc:sldMk cId="2772153341" sldId="278"/>
            <ac:spMk id="3" creationId="{C02503BF-8512-49DA-BC42-B8137C5B0FA0}"/>
          </ac:spMkLst>
        </pc:spChg>
        <pc:picChg chg="add mod">
          <ac:chgData name="Antonio Liccardi" userId="12f146fe-f5a6-49a1-9eba-e1e2cc91e37c" providerId="ADAL" clId="{159D93AB-BA1B-4841-B972-24466FF8FAE5}" dt="2022-03-07T21:13:53.279" v="240" actId="1076"/>
          <ac:picMkLst>
            <pc:docMk/>
            <pc:sldMk cId="2772153341" sldId="278"/>
            <ac:picMk id="5" creationId="{DA62A8F5-025E-4891-B298-77CCFB822D98}"/>
          </ac:picMkLst>
        </pc:picChg>
      </pc:sldChg>
      <pc:sldChg chg="modSp new mod">
        <pc:chgData name="Antonio Liccardi" userId="12f146fe-f5a6-49a1-9eba-e1e2cc91e37c" providerId="ADAL" clId="{159D93AB-BA1B-4841-B972-24466FF8FAE5}" dt="2022-03-07T21:14:11.831" v="247" actId="27636"/>
        <pc:sldMkLst>
          <pc:docMk/>
          <pc:sldMk cId="3567748788" sldId="279"/>
        </pc:sldMkLst>
        <pc:spChg chg="mod">
          <ac:chgData name="Antonio Liccardi" userId="12f146fe-f5a6-49a1-9eba-e1e2cc91e37c" providerId="ADAL" clId="{159D93AB-BA1B-4841-B972-24466FF8FAE5}" dt="2022-03-07T21:14:06.946" v="245" actId="27636"/>
          <ac:spMkLst>
            <pc:docMk/>
            <pc:sldMk cId="3567748788" sldId="279"/>
            <ac:spMk id="2" creationId="{B18D89B7-9859-4DB1-9EDF-7BFE3007E993}"/>
          </ac:spMkLst>
        </pc:spChg>
        <pc:spChg chg="mod">
          <ac:chgData name="Antonio Liccardi" userId="12f146fe-f5a6-49a1-9eba-e1e2cc91e37c" providerId="ADAL" clId="{159D93AB-BA1B-4841-B972-24466FF8FAE5}" dt="2022-03-07T21:14:11.831" v="247" actId="27636"/>
          <ac:spMkLst>
            <pc:docMk/>
            <pc:sldMk cId="3567748788" sldId="279"/>
            <ac:spMk id="3" creationId="{5CD9ECF5-07CA-4552-B4D7-6FC77AB4B1A3}"/>
          </ac:spMkLst>
        </pc:spChg>
      </pc:sldChg>
      <pc:sldChg chg="addSp modSp new mod">
        <pc:chgData name="Antonio Liccardi" userId="12f146fe-f5a6-49a1-9eba-e1e2cc91e37c" providerId="ADAL" clId="{159D93AB-BA1B-4841-B972-24466FF8FAE5}" dt="2022-03-07T21:15:04.709" v="256" actId="1076"/>
        <pc:sldMkLst>
          <pc:docMk/>
          <pc:sldMk cId="1267401581" sldId="280"/>
        </pc:sldMkLst>
        <pc:spChg chg="mod">
          <ac:chgData name="Antonio Liccardi" userId="12f146fe-f5a6-49a1-9eba-e1e2cc91e37c" providerId="ADAL" clId="{159D93AB-BA1B-4841-B972-24466FF8FAE5}" dt="2022-03-07T21:14:58.409" v="254"/>
          <ac:spMkLst>
            <pc:docMk/>
            <pc:sldMk cId="1267401581" sldId="280"/>
            <ac:spMk id="2" creationId="{1DA74B4F-63DA-47F2-B6ED-6CD2DEEAB949}"/>
          </ac:spMkLst>
        </pc:spChg>
        <pc:picChg chg="add mod">
          <ac:chgData name="Antonio Liccardi" userId="12f146fe-f5a6-49a1-9eba-e1e2cc91e37c" providerId="ADAL" clId="{159D93AB-BA1B-4841-B972-24466FF8FAE5}" dt="2022-03-07T21:15:04.709" v="256" actId="1076"/>
          <ac:picMkLst>
            <pc:docMk/>
            <pc:sldMk cId="1267401581" sldId="280"/>
            <ac:picMk id="5" creationId="{EECA3C5A-6483-4F48-AB9A-A77D371D1AB9}"/>
          </ac:picMkLst>
        </pc:picChg>
      </pc:sldChg>
    </pc:docChg>
  </pc:docChgLst>
  <pc:docChgLst>
    <pc:chgData name="Antonio Liccardi" userId="12f146fe-f5a6-49a1-9eba-e1e2cc91e37c" providerId="ADAL" clId="{EA00A21B-AA2D-4584-B392-98DA0AA2C6A8}"/>
    <pc:docChg chg="undo custSel addSld delSld modSld sldOrd">
      <pc:chgData name="Antonio Liccardi" userId="12f146fe-f5a6-49a1-9eba-e1e2cc91e37c" providerId="ADAL" clId="{EA00A21B-AA2D-4584-B392-98DA0AA2C6A8}" dt="2022-03-16T08:05:11.749" v="648" actId="20577"/>
      <pc:docMkLst>
        <pc:docMk/>
      </pc:docMkLst>
      <pc:sldChg chg="modSp mod">
        <pc:chgData name="Antonio Liccardi" userId="12f146fe-f5a6-49a1-9eba-e1e2cc91e37c" providerId="ADAL" clId="{EA00A21B-AA2D-4584-B392-98DA0AA2C6A8}" dt="2022-03-16T08:05:11.749" v="648" actId="20577"/>
        <pc:sldMkLst>
          <pc:docMk/>
          <pc:sldMk cId="2268807120" sldId="260"/>
        </pc:sldMkLst>
        <pc:spChg chg="mod">
          <ac:chgData name="Antonio Liccardi" userId="12f146fe-f5a6-49a1-9eba-e1e2cc91e37c" providerId="ADAL" clId="{EA00A21B-AA2D-4584-B392-98DA0AA2C6A8}" dt="2022-03-16T08:05:11.749" v="648" actId="20577"/>
          <ac:spMkLst>
            <pc:docMk/>
            <pc:sldMk cId="2268807120" sldId="260"/>
            <ac:spMk id="8" creationId="{D367C663-0DA1-40EF-83A3-36964BF8C137}"/>
          </ac:spMkLst>
        </pc:spChg>
      </pc:sldChg>
      <pc:sldChg chg="addSp delSp modSp new mod modClrScheme chgLayout">
        <pc:chgData name="Antonio Liccardi" userId="12f146fe-f5a6-49a1-9eba-e1e2cc91e37c" providerId="ADAL" clId="{EA00A21B-AA2D-4584-B392-98DA0AA2C6A8}" dt="2022-03-14T21:54:17.969" v="22" actId="27636"/>
        <pc:sldMkLst>
          <pc:docMk/>
          <pc:sldMk cId="419097156" sldId="261"/>
        </pc:sldMkLst>
        <pc:spChg chg="del mod ord">
          <ac:chgData name="Antonio Liccardi" userId="12f146fe-f5a6-49a1-9eba-e1e2cc91e37c" providerId="ADAL" clId="{EA00A21B-AA2D-4584-B392-98DA0AA2C6A8}" dt="2022-03-14T21:53:14.769" v="2" actId="700"/>
          <ac:spMkLst>
            <pc:docMk/>
            <pc:sldMk cId="419097156" sldId="261"/>
            <ac:spMk id="2" creationId="{C3DD3598-29B2-4EDD-810D-8EDD47DFA175}"/>
          </ac:spMkLst>
        </pc:spChg>
        <pc:spChg chg="del mod ord">
          <ac:chgData name="Antonio Liccardi" userId="12f146fe-f5a6-49a1-9eba-e1e2cc91e37c" providerId="ADAL" clId="{EA00A21B-AA2D-4584-B392-98DA0AA2C6A8}" dt="2022-03-14T21:53:14.769" v="2" actId="700"/>
          <ac:spMkLst>
            <pc:docMk/>
            <pc:sldMk cId="419097156" sldId="261"/>
            <ac:spMk id="3" creationId="{E0997D72-6C3B-4334-A640-F17B4E967246}"/>
          </ac:spMkLst>
        </pc:spChg>
        <pc:spChg chg="del">
          <ac:chgData name="Antonio Liccardi" userId="12f146fe-f5a6-49a1-9eba-e1e2cc91e37c" providerId="ADAL" clId="{EA00A21B-AA2D-4584-B392-98DA0AA2C6A8}" dt="2022-03-14T21:53:14.769" v="2" actId="700"/>
          <ac:spMkLst>
            <pc:docMk/>
            <pc:sldMk cId="419097156" sldId="261"/>
            <ac:spMk id="4" creationId="{358C1AD0-7CD1-4228-AAF4-5DEA0F679091}"/>
          </ac:spMkLst>
        </pc:spChg>
        <pc:spChg chg="mod ord">
          <ac:chgData name="Antonio Liccardi" userId="12f146fe-f5a6-49a1-9eba-e1e2cc91e37c" providerId="ADAL" clId="{EA00A21B-AA2D-4584-B392-98DA0AA2C6A8}" dt="2022-03-14T21:53:14.769" v="2" actId="700"/>
          <ac:spMkLst>
            <pc:docMk/>
            <pc:sldMk cId="419097156" sldId="261"/>
            <ac:spMk id="5" creationId="{061322AA-88D6-4D5F-829C-E3E0C8C50510}"/>
          </ac:spMkLst>
        </pc:spChg>
        <pc:spChg chg="add mod ord">
          <ac:chgData name="Antonio Liccardi" userId="12f146fe-f5a6-49a1-9eba-e1e2cc91e37c" providerId="ADAL" clId="{EA00A21B-AA2D-4584-B392-98DA0AA2C6A8}" dt="2022-03-14T21:54:14.271" v="20"/>
          <ac:spMkLst>
            <pc:docMk/>
            <pc:sldMk cId="419097156" sldId="261"/>
            <ac:spMk id="6" creationId="{F4F6097D-C0B0-4D1E-AC51-F417AB661947}"/>
          </ac:spMkLst>
        </pc:spChg>
        <pc:spChg chg="add mod ord">
          <ac:chgData name="Antonio Liccardi" userId="12f146fe-f5a6-49a1-9eba-e1e2cc91e37c" providerId="ADAL" clId="{EA00A21B-AA2D-4584-B392-98DA0AA2C6A8}" dt="2022-03-14T21:54:17.969" v="22" actId="27636"/>
          <ac:spMkLst>
            <pc:docMk/>
            <pc:sldMk cId="419097156" sldId="261"/>
            <ac:spMk id="7" creationId="{DC57DEC3-A78C-456B-BB08-99D0EFF8A4B5}"/>
          </ac:spMkLst>
        </pc:spChg>
      </pc:sldChg>
      <pc:sldChg chg="modSp new mod">
        <pc:chgData name="Antonio Liccardi" userId="12f146fe-f5a6-49a1-9eba-e1e2cc91e37c" providerId="ADAL" clId="{EA00A21B-AA2D-4584-B392-98DA0AA2C6A8}" dt="2022-03-14T21:54:32.150" v="25" actId="27636"/>
        <pc:sldMkLst>
          <pc:docMk/>
          <pc:sldMk cId="1780213977" sldId="262"/>
        </pc:sldMkLst>
        <pc:spChg chg="mod">
          <ac:chgData name="Antonio Liccardi" userId="12f146fe-f5a6-49a1-9eba-e1e2cc91e37c" providerId="ADAL" clId="{EA00A21B-AA2D-4584-B392-98DA0AA2C6A8}" dt="2022-03-14T21:54:27.840" v="23"/>
          <ac:spMkLst>
            <pc:docMk/>
            <pc:sldMk cId="1780213977" sldId="262"/>
            <ac:spMk id="2" creationId="{5021D7E2-F631-44C1-B370-2D0AD13E5AEA}"/>
          </ac:spMkLst>
        </pc:spChg>
        <pc:spChg chg="mod">
          <ac:chgData name="Antonio Liccardi" userId="12f146fe-f5a6-49a1-9eba-e1e2cc91e37c" providerId="ADAL" clId="{EA00A21B-AA2D-4584-B392-98DA0AA2C6A8}" dt="2022-03-14T21:54:32.150" v="25" actId="27636"/>
          <ac:spMkLst>
            <pc:docMk/>
            <pc:sldMk cId="1780213977" sldId="262"/>
            <ac:spMk id="3" creationId="{76493F21-FDFC-465C-9BC9-7F857E78A36C}"/>
          </ac:spMkLst>
        </pc:spChg>
      </pc:sldChg>
      <pc:sldChg chg="del">
        <pc:chgData name="Antonio Liccardi" userId="12f146fe-f5a6-49a1-9eba-e1e2cc91e37c" providerId="ADAL" clId="{EA00A21B-AA2D-4584-B392-98DA0AA2C6A8}" dt="2022-03-14T21:53:09.677" v="0" actId="2696"/>
        <pc:sldMkLst>
          <pc:docMk/>
          <pc:sldMk cId="3971227551" sldId="262"/>
        </pc:sldMkLst>
      </pc:sldChg>
      <pc:sldChg chg="addSp modSp new mod">
        <pc:chgData name="Antonio Liccardi" userId="12f146fe-f5a6-49a1-9eba-e1e2cc91e37c" providerId="ADAL" clId="{EA00A21B-AA2D-4584-B392-98DA0AA2C6A8}" dt="2022-03-14T21:55:06.348" v="29" actId="1076"/>
        <pc:sldMkLst>
          <pc:docMk/>
          <pc:sldMk cId="3110969811" sldId="263"/>
        </pc:sldMkLst>
        <pc:spChg chg="mod">
          <ac:chgData name="Antonio Liccardi" userId="12f146fe-f5a6-49a1-9eba-e1e2cc91e37c" providerId="ADAL" clId="{EA00A21B-AA2D-4584-B392-98DA0AA2C6A8}" dt="2022-03-14T21:54:39.448" v="26"/>
          <ac:spMkLst>
            <pc:docMk/>
            <pc:sldMk cId="3110969811" sldId="263"/>
            <ac:spMk id="2" creationId="{AE8A65CC-7FC5-4761-97EB-291BB7F5A9A1}"/>
          </ac:spMkLst>
        </pc:spChg>
        <pc:spChg chg="add mod">
          <ac:chgData name="Antonio Liccardi" userId="12f146fe-f5a6-49a1-9eba-e1e2cc91e37c" providerId="ADAL" clId="{EA00A21B-AA2D-4584-B392-98DA0AA2C6A8}" dt="2022-03-14T21:55:06.348" v="29" actId="1076"/>
          <ac:spMkLst>
            <pc:docMk/>
            <pc:sldMk cId="3110969811" sldId="263"/>
            <ac:spMk id="5" creationId="{1D363BD6-2926-47BD-8E38-5FBFB42786FF}"/>
          </ac:spMkLst>
        </pc:spChg>
        <pc:spChg chg="add mod">
          <ac:chgData name="Antonio Liccardi" userId="12f146fe-f5a6-49a1-9eba-e1e2cc91e37c" providerId="ADAL" clId="{EA00A21B-AA2D-4584-B392-98DA0AA2C6A8}" dt="2022-03-14T21:54:52.359" v="28" actId="1076"/>
          <ac:spMkLst>
            <pc:docMk/>
            <pc:sldMk cId="3110969811" sldId="263"/>
            <ac:spMk id="6" creationId="{C38CB2FB-D995-43FE-8200-0404312A00D9}"/>
          </ac:spMkLst>
        </pc:spChg>
        <pc:spChg chg="add mod">
          <ac:chgData name="Antonio Liccardi" userId="12f146fe-f5a6-49a1-9eba-e1e2cc91e37c" providerId="ADAL" clId="{EA00A21B-AA2D-4584-B392-98DA0AA2C6A8}" dt="2022-03-14T21:55:06.348" v="29" actId="1076"/>
          <ac:spMkLst>
            <pc:docMk/>
            <pc:sldMk cId="3110969811" sldId="263"/>
            <ac:spMk id="7" creationId="{92BC69CA-FCA1-4E98-8F8C-196C4A32D43C}"/>
          </ac:spMkLst>
        </pc:spChg>
        <pc:spChg chg="add mod">
          <ac:chgData name="Antonio Liccardi" userId="12f146fe-f5a6-49a1-9eba-e1e2cc91e37c" providerId="ADAL" clId="{EA00A21B-AA2D-4584-B392-98DA0AA2C6A8}" dt="2022-03-14T21:55:06.348" v="29" actId="1076"/>
          <ac:spMkLst>
            <pc:docMk/>
            <pc:sldMk cId="3110969811" sldId="263"/>
            <ac:spMk id="8" creationId="{F72E762E-B385-4990-8B29-ED6097567462}"/>
          </ac:spMkLst>
        </pc:spChg>
        <pc:spChg chg="add mod">
          <ac:chgData name="Antonio Liccardi" userId="12f146fe-f5a6-49a1-9eba-e1e2cc91e37c" providerId="ADAL" clId="{EA00A21B-AA2D-4584-B392-98DA0AA2C6A8}" dt="2022-03-14T21:55:06.348" v="29" actId="1076"/>
          <ac:spMkLst>
            <pc:docMk/>
            <pc:sldMk cId="3110969811" sldId="263"/>
            <ac:spMk id="9" creationId="{750DACDC-580D-4106-805E-AC9086849F9B}"/>
          </ac:spMkLst>
        </pc:spChg>
        <pc:spChg chg="add mod">
          <ac:chgData name="Antonio Liccardi" userId="12f146fe-f5a6-49a1-9eba-e1e2cc91e37c" providerId="ADAL" clId="{EA00A21B-AA2D-4584-B392-98DA0AA2C6A8}" dt="2022-03-14T21:55:06.348" v="29" actId="1076"/>
          <ac:spMkLst>
            <pc:docMk/>
            <pc:sldMk cId="3110969811" sldId="263"/>
            <ac:spMk id="10" creationId="{B5862746-2D5B-412E-A3AA-60F26A28774B}"/>
          </ac:spMkLst>
        </pc:spChg>
        <pc:spChg chg="add mod">
          <ac:chgData name="Antonio Liccardi" userId="12f146fe-f5a6-49a1-9eba-e1e2cc91e37c" providerId="ADAL" clId="{EA00A21B-AA2D-4584-B392-98DA0AA2C6A8}" dt="2022-03-14T21:55:06.348" v="29" actId="1076"/>
          <ac:spMkLst>
            <pc:docMk/>
            <pc:sldMk cId="3110969811" sldId="263"/>
            <ac:spMk id="11" creationId="{13B116D5-462C-4AAC-92F1-812C68555B55}"/>
          </ac:spMkLst>
        </pc:spChg>
        <pc:spChg chg="add mod">
          <ac:chgData name="Antonio Liccardi" userId="12f146fe-f5a6-49a1-9eba-e1e2cc91e37c" providerId="ADAL" clId="{EA00A21B-AA2D-4584-B392-98DA0AA2C6A8}" dt="2022-03-14T21:55:06.348" v="29" actId="1076"/>
          <ac:spMkLst>
            <pc:docMk/>
            <pc:sldMk cId="3110969811" sldId="263"/>
            <ac:spMk id="12" creationId="{68056881-E22E-4C55-BF90-3E8851ECDE9B}"/>
          </ac:spMkLst>
        </pc:spChg>
        <pc:spChg chg="add mod">
          <ac:chgData name="Antonio Liccardi" userId="12f146fe-f5a6-49a1-9eba-e1e2cc91e37c" providerId="ADAL" clId="{EA00A21B-AA2D-4584-B392-98DA0AA2C6A8}" dt="2022-03-14T21:55:06.348" v="29" actId="1076"/>
          <ac:spMkLst>
            <pc:docMk/>
            <pc:sldMk cId="3110969811" sldId="263"/>
            <ac:spMk id="13" creationId="{A8664D70-8ABB-4974-93A2-9BA2C4711594}"/>
          </ac:spMkLst>
        </pc:spChg>
        <pc:spChg chg="add mod">
          <ac:chgData name="Antonio Liccardi" userId="12f146fe-f5a6-49a1-9eba-e1e2cc91e37c" providerId="ADAL" clId="{EA00A21B-AA2D-4584-B392-98DA0AA2C6A8}" dt="2022-03-14T21:55:06.348" v="29" actId="1076"/>
          <ac:spMkLst>
            <pc:docMk/>
            <pc:sldMk cId="3110969811" sldId="263"/>
            <ac:spMk id="14" creationId="{7D20191C-35F4-43D3-B907-2026A92B0117}"/>
          </ac:spMkLst>
        </pc:spChg>
      </pc:sldChg>
      <pc:sldChg chg="del">
        <pc:chgData name="Antonio Liccardi" userId="12f146fe-f5a6-49a1-9eba-e1e2cc91e37c" providerId="ADAL" clId="{EA00A21B-AA2D-4584-B392-98DA0AA2C6A8}" dt="2022-03-14T21:53:09.677" v="0" actId="2696"/>
        <pc:sldMkLst>
          <pc:docMk/>
          <pc:sldMk cId="4093139168" sldId="263"/>
        </pc:sldMkLst>
      </pc:sldChg>
      <pc:sldChg chg="addSp modSp new mod">
        <pc:chgData name="Antonio Liccardi" userId="12f146fe-f5a6-49a1-9eba-e1e2cc91e37c" providerId="ADAL" clId="{EA00A21B-AA2D-4584-B392-98DA0AA2C6A8}" dt="2022-03-14T21:55:27.873" v="35" actId="1076"/>
        <pc:sldMkLst>
          <pc:docMk/>
          <pc:sldMk cId="1711154724" sldId="264"/>
        </pc:sldMkLst>
        <pc:spChg chg="mod">
          <ac:chgData name="Antonio Liccardi" userId="12f146fe-f5a6-49a1-9eba-e1e2cc91e37c" providerId="ADAL" clId="{EA00A21B-AA2D-4584-B392-98DA0AA2C6A8}" dt="2022-03-14T21:55:16.893" v="30"/>
          <ac:spMkLst>
            <pc:docMk/>
            <pc:sldMk cId="1711154724" sldId="264"/>
            <ac:spMk id="2" creationId="{2D68816D-EE20-4087-B1F5-F3A5FB315643}"/>
          </ac:spMkLst>
        </pc:spChg>
        <pc:spChg chg="mod">
          <ac:chgData name="Antonio Liccardi" userId="12f146fe-f5a6-49a1-9eba-e1e2cc91e37c" providerId="ADAL" clId="{EA00A21B-AA2D-4584-B392-98DA0AA2C6A8}" dt="2022-03-14T21:55:23.148" v="33" actId="27636"/>
          <ac:spMkLst>
            <pc:docMk/>
            <pc:sldMk cId="1711154724" sldId="264"/>
            <ac:spMk id="3" creationId="{C7C7CEC2-2C09-43E0-B55D-EC5A2CD9AB1D}"/>
          </ac:spMkLst>
        </pc:spChg>
        <pc:picChg chg="add mod">
          <ac:chgData name="Antonio Liccardi" userId="12f146fe-f5a6-49a1-9eba-e1e2cc91e37c" providerId="ADAL" clId="{EA00A21B-AA2D-4584-B392-98DA0AA2C6A8}" dt="2022-03-14T21:55:27.873" v="35" actId="1076"/>
          <ac:picMkLst>
            <pc:docMk/>
            <pc:sldMk cId="1711154724" sldId="264"/>
            <ac:picMk id="5" creationId="{0AF914F4-71AE-4815-8C47-57A1AB2F9FF8}"/>
          </ac:picMkLst>
        </pc:picChg>
      </pc:sldChg>
      <pc:sldChg chg="del">
        <pc:chgData name="Antonio Liccardi" userId="12f146fe-f5a6-49a1-9eba-e1e2cc91e37c" providerId="ADAL" clId="{EA00A21B-AA2D-4584-B392-98DA0AA2C6A8}" dt="2022-03-14T21:53:09.677" v="0" actId="2696"/>
        <pc:sldMkLst>
          <pc:docMk/>
          <pc:sldMk cId="2492680196" sldId="264"/>
        </pc:sldMkLst>
      </pc:sldChg>
      <pc:sldChg chg="addSp modSp new mod">
        <pc:chgData name="Antonio Liccardi" userId="12f146fe-f5a6-49a1-9eba-e1e2cc91e37c" providerId="ADAL" clId="{EA00A21B-AA2D-4584-B392-98DA0AA2C6A8}" dt="2022-03-14T21:55:46.691" v="39" actId="1076"/>
        <pc:sldMkLst>
          <pc:docMk/>
          <pc:sldMk cId="2082135062" sldId="265"/>
        </pc:sldMkLst>
        <pc:spChg chg="mod">
          <ac:chgData name="Antonio Liccardi" userId="12f146fe-f5a6-49a1-9eba-e1e2cc91e37c" providerId="ADAL" clId="{EA00A21B-AA2D-4584-B392-98DA0AA2C6A8}" dt="2022-03-14T21:55:33.637" v="36"/>
          <ac:spMkLst>
            <pc:docMk/>
            <pc:sldMk cId="2082135062" sldId="265"/>
            <ac:spMk id="2" creationId="{472EF371-E533-474D-AC4A-D934EBB622AA}"/>
          </ac:spMkLst>
        </pc:spChg>
        <pc:spChg chg="mod">
          <ac:chgData name="Antonio Liccardi" userId="12f146fe-f5a6-49a1-9eba-e1e2cc91e37c" providerId="ADAL" clId="{EA00A21B-AA2D-4584-B392-98DA0AA2C6A8}" dt="2022-03-14T21:55:38.638" v="37"/>
          <ac:spMkLst>
            <pc:docMk/>
            <pc:sldMk cId="2082135062" sldId="265"/>
            <ac:spMk id="3" creationId="{08E182B4-2C24-4D4E-AE0F-341B44055A50}"/>
          </ac:spMkLst>
        </pc:spChg>
        <pc:graphicFrameChg chg="add mod">
          <ac:chgData name="Antonio Liccardi" userId="12f146fe-f5a6-49a1-9eba-e1e2cc91e37c" providerId="ADAL" clId="{EA00A21B-AA2D-4584-B392-98DA0AA2C6A8}" dt="2022-03-14T21:55:46.691" v="39" actId="1076"/>
          <ac:graphicFrameMkLst>
            <pc:docMk/>
            <pc:sldMk cId="2082135062" sldId="265"/>
            <ac:graphicFrameMk id="5" creationId="{82B344C4-F64F-458B-9D48-1E1F678A958D}"/>
          </ac:graphicFrameMkLst>
        </pc:graphicFrameChg>
      </pc:sldChg>
      <pc:sldChg chg="del">
        <pc:chgData name="Antonio Liccardi" userId="12f146fe-f5a6-49a1-9eba-e1e2cc91e37c" providerId="ADAL" clId="{EA00A21B-AA2D-4584-B392-98DA0AA2C6A8}" dt="2022-03-14T21:53:09.677" v="0" actId="2696"/>
        <pc:sldMkLst>
          <pc:docMk/>
          <pc:sldMk cId="3769974308" sldId="265"/>
        </pc:sldMkLst>
      </pc:sldChg>
      <pc:sldChg chg="modSp new mod">
        <pc:chgData name="Antonio Liccardi" userId="12f146fe-f5a6-49a1-9eba-e1e2cc91e37c" providerId="ADAL" clId="{EA00A21B-AA2D-4584-B392-98DA0AA2C6A8}" dt="2022-03-14T21:55:59.008" v="42" actId="27636"/>
        <pc:sldMkLst>
          <pc:docMk/>
          <pc:sldMk cId="396905575" sldId="266"/>
        </pc:sldMkLst>
        <pc:spChg chg="mod">
          <ac:chgData name="Antonio Liccardi" userId="12f146fe-f5a6-49a1-9eba-e1e2cc91e37c" providerId="ADAL" clId="{EA00A21B-AA2D-4584-B392-98DA0AA2C6A8}" dt="2022-03-14T21:55:54.792" v="40"/>
          <ac:spMkLst>
            <pc:docMk/>
            <pc:sldMk cId="396905575" sldId="266"/>
            <ac:spMk id="2" creationId="{9DAC276E-F93A-41F7-887F-FDF23A38CF93}"/>
          </ac:spMkLst>
        </pc:spChg>
        <pc:spChg chg="mod">
          <ac:chgData name="Antonio Liccardi" userId="12f146fe-f5a6-49a1-9eba-e1e2cc91e37c" providerId="ADAL" clId="{EA00A21B-AA2D-4584-B392-98DA0AA2C6A8}" dt="2022-03-14T21:55:59.008" v="42" actId="27636"/>
          <ac:spMkLst>
            <pc:docMk/>
            <pc:sldMk cId="396905575" sldId="266"/>
            <ac:spMk id="3" creationId="{4942D4E9-FC5E-4D35-8363-927BBD31F4D2}"/>
          </ac:spMkLst>
        </pc:spChg>
      </pc:sldChg>
      <pc:sldChg chg="del">
        <pc:chgData name="Antonio Liccardi" userId="12f146fe-f5a6-49a1-9eba-e1e2cc91e37c" providerId="ADAL" clId="{EA00A21B-AA2D-4584-B392-98DA0AA2C6A8}" dt="2022-03-14T21:53:09.677" v="0" actId="2696"/>
        <pc:sldMkLst>
          <pc:docMk/>
          <pc:sldMk cId="2659548220" sldId="266"/>
        </pc:sldMkLst>
      </pc:sldChg>
      <pc:sldChg chg="addSp modSp new mod">
        <pc:chgData name="Antonio Liccardi" userId="12f146fe-f5a6-49a1-9eba-e1e2cc91e37c" providerId="ADAL" clId="{EA00A21B-AA2D-4584-B392-98DA0AA2C6A8}" dt="2022-03-14T21:56:22.612" v="47" actId="404"/>
        <pc:sldMkLst>
          <pc:docMk/>
          <pc:sldMk cId="160704523" sldId="267"/>
        </pc:sldMkLst>
        <pc:spChg chg="mod">
          <ac:chgData name="Antonio Liccardi" userId="12f146fe-f5a6-49a1-9eba-e1e2cc91e37c" providerId="ADAL" clId="{EA00A21B-AA2D-4584-B392-98DA0AA2C6A8}" dt="2022-03-14T21:56:05.814" v="43"/>
          <ac:spMkLst>
            <pc:docMk/>
            <pc:sldMk cId="160704523" sldId="267"/>
            <ac:spMk id="2" creationId="{B8A46ADC-2E6C-4845-9F34-F67B4AA6B029}"/>
          </ac:spMkLst>
        </pc:spChg>
        <pc:spChg chg="mod">
          <ac:chgData name="Antonio Liccardi" userId="12f146fe-f5a6-49a1-9eba-e1e2cc91e37c" providerId="ADAL" clId="{EA00A21B-AA2D-4584-B392-98DA0AA2C6A8}" dt="2022-03-14T21:56:22.612" v="47" actId="404"/>
          <ac:spMkLst>
            <pc:docMk/>
            <pc:sldMk cId="160704523" sldId="267"/>
            <ac:spMk id="3" creationId="{FB291FE8-39C0-4AF1-8D86-C7F3E3A56993}"/>
          </ac:spMkLst>
        </pc:spChg>
        <pc:picChg chg="add mod">
          <ac:chgData name="Antonio Liccardi" userId="12f146fe-f5a6-49a1-9eba-e1e2cc91e37c" providerId="ADAL" clId="{EA00A21B-AA2D-4584-B392-98DA0AA2C6A8}" dt="2022-03-14T21:56:16.856" v="46" actId="1076"/>
          <ac:picMkLst>
            <pc:docMk/>
            <pc:sldMk cId="160704523" sldId="267"/>
            <ac:picMk id="5" creationId="{86FBD144-88FD-4587-AEFE-0377F6B866A7}"/>
          </ac:picMkLst>
        </pc:picChg>
      </pc:sldChg>
      <pc:sldChg chg="del">
        <pc:chgData name="Antonio Liccardi" userId="12f146fe-f5a6-49a1-9eba-e1e2cc91e37c" providerId="ADAL" clId="{EA00A21B-AA2D-4584-B392-98DA0AA2C6A8}" dt="2022-03-14T21:53:09.677" v="0" actId="2696"/>
        <pc:sldMkLst>
          <pc:docMk/>
          <pc:sldMk cId="3046566407" sldId="267"/>
        </pc:sldMkLst>
      </pc:sldChg>
      <pc:sldChg chg="addSp modSp new mod">
        <pc:chgData name="Antonio Liccardi" userId="12f146fe-f5a6-49a1-9eba-e1e2cc91e37c" providerId="ADAL" clId="{EA00A21B-AA2D-4584-B392-98DA0AA2C6A8}" dt="2022-03-14T21:56:44.158" v="53" actId="1076"/>
        <pc:sldMkLst>
          <pc:docMk/>
          <pc:sldMk cId="528345931" sldId="268"/>
        </pc:sldMkLst>
        <pc:spChg chg="mod">
          <ac:chgData name="Antonio Liccardi" userId="12f146fe-f5a6-49a1-9eba-e1e2cc91e37c" providerId="ADAL" clId="{EA00A21B-AA2D-4584-B392-98DA0AA2C6A8}" dt="2022-03-14T21:56:31.401" v="48"/>
          <ac:spMkLst>
            <pc:docMk/>
            <pc:sldMk cId="528345931" sldId="268"/>
            <ac:spMk id="2" creationId="{0582FEC7-27AA-4CBF-B968-07F95D0DA083}"/>
          </ac:spMkLst>
        </pc:spChg>
        <pc:spChg chg="mod">
          <ac:chgData name="Antonio Liccardi" userId="12f146fe-f5a6-49a1-9eba-e1e2cc91e37c" providerId="ADAL" clId="{EA00A21B-AA2D-4584-B392-98DA0AA2C6A8}" dt="2022-03-14T21:56:39.709" v="51" actId="27636"/>
          <ac:spMkLst>
            <pc:docMk/>
            <pc:sldMk cId="528345931" sldId="268"/>
            <ac:spMk id="3" creationId="{E5A5E8F3-4E51-4306-B54D-B6A1EC3BAD14}"/>
          </ac:spMkLst>
        </pc:spChg>
        <pc:picChg chg="add mod">
          <ac:chgData name="Antonio Liccardi" userId="12f146fe-f5a6-49a1-9eba-e1e2cc91e37c" providerId="ADAL" clId="{EA00A21B-AA2D-4584-B392-98DA0AA2C6A8}" dt="2022-03-14T21:56:44.158" v="53" actId="1076"/>
          <ac:picMkLst>
            <pc:docMk/>
            <pc:sldMk cId="528345931" sldId="268"/>
            <ac:picMk id="5" creationId="{89D2D225-8BCB-477B-A651-71ED041FC18B}"/>
          </ac:picMkLst>
        </pc:picChg>
      </pc:sldChg>
      <pc:sldChg chg="del">
        <pc:chgData name="Antonio Liccardi" userId="12f146fe-f5a6-49a1-9eba-e1e2cc91e37c" providerId="ADAL" clId="{EA00A21B-AA2D-4584-B392-98DA0AA2C6A8}" dt="2022-03-14T21:53:09.677" v="0" actId="2696"/>
        <pc:sldMkLst>
          <pc:docMk/>
          <pc:sldMk cId="2121400597" sldId="268"/>
        </pc:sldMkLst>
      </pc:sldChg>
      <pc:sldChg chg="addSp modSp new mod">
        <pc:chgData name="Antonio Liccardi" userId="12f146fe-f5a6-49a1-9eba-e1e2cc91e37c" providerId="ADAL" clId="{EA00A21B-AA2D-4584-B392-98DA0AA2C6A8}" dt="2022-03-14T21:57:09.683" v="64" actId="1076"/>
        <pc:sldMkLst>
          <pc:docMk/>
          <pc:sldMk cId="1255832702" sldId="269"/>
        </pc:sldMkLst>
        <pc:spChg chg="mod">
          <ac:chgData name="Antonio Liccardi" userId="12f146fe-f5a6-49a1-9eba-e1e2cc91e37c" providerId="ADAL" clId="{EA00A21B-AA2D-4584-B392-98DA0AA2C6A8}" dt="2022-03-14T21:56:57.951" v="60"/>
          <ac:spMkLst>
            <pc:docMk/>
            <pc:sldMk cId="1255832702" sldId="269"/>
            <ac:spMk id="2" creationId="{497D16D5-D548-4367-88FC-4EB4F85F265E}"/>
          </ac:spMkLst>
        </pc:spChg>
        <pc:spChg chg="mod">
          <ac:chgData name="Antonio Liccardi" userId="12f146fe-f5a6-49a1-9eba-e1e2cc91e37c" providerId="ADAL" clId="{EA00A21B-AA2D-4584-B392-98DA0AA2C6A8}" dt="2022-03-14T21:57:02.870" v="62" actId="27636"/>
          <ac:spMkLst>
            <pc:docMk/>
            <pc:sldMk cId="1255832702" sldId="269"/>
            <ac:spMk id="3" creationId="{1B8621DB-67CE-4357-AA82-82A0CA57ED86}"/>
          </ac:spMkLst>
        </pc:spChg>
        <pc:picChg chg="add mod">
          <ac:chgData name="Antonio Liccardi" userId="12f146fe-f5a6-49a1-9eba-e1e2cc91e37c" providerId="ADAL" clId="{EA00A21B-AA2D-4584-B392-98DA0AA2C6A8}" dt="2022-03-14T21:57:09.683" v="64" actId="1076"/>
          <ac:picMkLst>
            <pc:docMk/>
            <pc:sldMk cId="1255832702" sldId="269"/>
            <ac:picMk id="5" creationId="{075CFA1D-4275-4791-B7BD-36B11F310A14}"/>
          </ac:picMkLst>
        </pc:picChg>
      </pc:sldChg>
      <pc:sldChg chg="del">
        <pc:chgData name="Antonio Liccardi" userId="12f146fe-f5a6-49a1-9eba-e1e2cc91e37c" providerId="ADAL" clId="{EA00A21B-AA2D-4584-B392-98DA0AA2C6A8}" dt="2022-03-14T21:53:09.677" v="0" actId="2696"/>
        <pc:sldMkLst>
          <pc:docMk/>
          <pc:sldMk cId="3164209884" sldId="269"/>
        </pc:sldMkLst>
      </pc:sldChg>
      <pc:sldChg chg="del">
        <pc:chgData name="Antonio Liccardi" userId="12f146fe-f5a6-49a1-9eba-e1e2cc91e37c" providerId="ADAL" clId="{EA00A21B-AA2D-4584-B392-98DA0AA2C6A8}" dt="2022-03-14T21:53:09.677" v="0" actId="2696"/>
        <pc:sldMkLst>
          <pc:docMk/>
          <pc:sldMk cId="1271773340" sldId="270"/>
        </pc:sldMkLst>
      </pc:sldChg>
      <pc:sldChg chg="addSp modSp new mod">
        <pc:chgData name="Antonio Liccardi" userId="12f146fe-f5a6-49a1-9eba-e1e2cc91e37c" providerId="ADAL" clId="{EA00A21B-AA2D-4584-B392-98DA0AA2C6A8}" dt="2022-03-14T22:00:17.594" v="97" actId="1076"/>
        <pc:sldMkLst>
          <pc:docMk/>
          <pc:sldMk cId="1858145063" sldId="270"/>
        </pc:sldMkLst>
        <pc:spChg chg="mod">
          <ac:chgData name="Antonio Liccardi" userId="12f146fe-f5a6-49a1-9eba-e1e2cc91e37c" providerId="ADAL" clId="{EA00A21B-AA2D-4584-B392-98DA0AA2C6A8}" dt="2022-03-14T22:00:02.474" v="91"/>
          <ac:spMkLst>
            <pc:docMk/>
            <pc:sldMk cId="1858145063" sldId="270"/>
            <ac:spMk id="2" creationId="{BA27FAB2-DDD9-48F0-B28A-1E54B08B6419}"/>
          </ac:spMkLst>
        </pc:spChg>
        <pc:spChg chg="mod">
          <ac:chgData name="Antonio Liccardi" userId="12f146fe-f5a6-49a1-9eba-e1e2cc91e37c" providerId="ADAL" clId="{EA00A21B-AA2D-4584-B392-98DA0AA2C6A8}" dt="2022-03-14T22:00:06.871" v="93" actId="27636"/>
          <ac:spMkLst>
            <pc:docMk/>
            <pc:sldMk cId="1858145063" sldId="270"/>
            <ac:spMk id="3" creationId="{F6367138-7A17-4621-AC05-10C9375BE186}"/>
          </ac:spMkLst>
        </pc:spChg>
        <pc:picChg chg="add mod">
          <ac:chgData name="Antonio Liccardi" userId="12f146fe-f5a6-49a1-9eba-e1e2cc91e37c" providerId="ADAL" clId="{EA00A21B-AA2D-4584-B392-98DA0AA2C6A8}" dt="2022-03-14T22:00:12.305" v="95" actId="1076"/>
          <ac:picMkLst>
            <pc:docMk/>
            <pc:sldMk cId="1858145063" sldId="270"/>
            <ac:picMk id="5" creationId="{21093A54-98E7-44DC-A52A-D2261F3C9BE0}"/>
          </ac:picMkLst>
        </pc:picChg>
        <pc:picChg chg="add mod">
          <ac:chgData name="Antonio Liccardi" userId="12f146fe-f5a6-49a1-9eba-e1e2cc91e37c" providerId="ADAL" clId="{EA00A21B-AA2D-4584-B392-98DA0AA2C6A8}" dt="2022-03-14T22:00:17.594" v="97" actId="1076"/>
          <ac:picMkLst>
            <pc:docMk/>
            <pc:sldMk cId="1858145063" sldId="270"/>
            <ac:picMk id="6" creationId="{DD2ACE7D-B9AB-4F91-A2B2-464CA6DF6151}"/>
          </ac:picMkLst>
        </pc:picChg>
      </pc:sldChg>
      <pc:sldChg chg="addSp modSp new mod">
        <pc:chgData name="Antonio Liccardi" userId="12f146fe-f5a6-49a1-9eba-e1e2cc91e37c" providerId="ADAL" clId="{EA00A21B-AA2D-4584-B392-98DA0AA2C6A8}" dt="2022-03-14T22:02:13.601" v="126" actId="5793"/>
        <pc:sldMkLst>
          <pc:docMk/>
          <pc:sldMk cId="2488485148" sldId="271"/>
        </pc:sldMkLst>
        <pc:spChg chg="mod">
          <ac:chgData name="Antonio Liccardi" userId="12f146fe-f5a6-49a1-9eba-e1e2cc91e37c" providerId="ADAL" clId="{EA00A21B-AA2D-4584-B392-98DA0AA2C6A8}" dt="2022-03-14T22:01:57.293" v="119" actId="27636"/>
          <ac:spMkLst>
            <pc:docMk/>
            <pc:sldMk cId="2488485148" sldId="271"/>
            <ac:spMk id="2" creationId="{B1547756-CBE1-4A5B-8D35-6A83D8736074}"/>
          </ac:spMkLst>
        </pc:spChg>
        <pc:spChg chg="mod">
          <ac:chgData name="Antonio Liccardi" userId="12f146fe-f5a6-49a1-9eba-e1e2cc91e37c" providerId="ADAL" clId="{EA00A21B-AA2D-4584-B392-98DA0AA2C6A8}" dt="2022-03-14T22:02:13.601" v="126" actId="5793"/>
          <ac:spMkLst>
            <pc:docMk/>
            <pc:sldMk cId="2488485148" sldId="271"/>
            <ac:spMk id="3" creationId="{026A7505-7CF0-4C60-B390-2C740AF35256}"/>
          </ac:spMkLst>
        </pc:spChg>
        <pc:picChg chg="add mod">
          <ac:chgData name="Antonio Liccardi" userId="12f146fe-f5a6-49a1-9eba-e1e2cc91e37c" providerId="ADAL" clId="{EA00A21B-AA2D-4584-B392-98DA0AA2C6A8}" dt="2022-03-14T22:02:10.895" v="125" actId="1076"/>
          <ac:picMkLst>
            <pc:docMk/>
            <pc:sldMk cId="2488485148" sldId="271"/>
            <ac:picMk id="5" creationId="{A532C095-D86B-43B3-94BB-3D22A1D559A0}"/>
          </ac:picMkLst>
        </pc:picChg>
      </pc:sldChg>
      <pc:sldChg chg="del">
        <pc:chgData name="Antonio Liccardi" userId="12f146fe-f5a6-49a1-9eba-e1e2cc91e37c" providerId="ADAL" clId="{EA00A21B-AA2D-4584-B392-98DA0AA2C6A8}" dt="2022-03-14T21:53:09.677" v="0" actId="2696"/>
        <pc:sldMkLst>
          <pc:docMk/>
          <pc:sldMk cId="3224317767" sldId="271"/>
        </pc:sldMkLst>
      </pc:sldChg>
      <pc:sldChg chg="addSp delSp modSp new mod ord">
        <pc:chgData name="Antonio Liccardi" userId="12f146fe-f5a6-49a1-9eba-e1e2cc91e37c" providerId="ADAL" clId="{EA00A21B-AA2D-4584-B392-98DA0AA2C6A8}" dt="2022-03-14T21:54:03.467" v="19" actId="1076"/>
        <pc:sldMkLst>
          <pc:docMk/>
          <pc:sldMk cId="1573566281" sldId="272"/>
        </pc:sldMkLst>
        <pc:spChg chg="mod">
          <ac:chgData name="Antonio Liccardi" userId="12f146fe-f5a6-49a1-9eba-e1e2cc91e37c" providerId="ADAL" clId="{EA00A21B-AA2D-4584-B392-98DA0AA2C6A8}" dt="2022-03-14T21:53:32.123" v="14"/>
          <ac:spMkLst>
            <pc:docMk/>
            <pc:sldMk cId="1573566281" sldId="272"/>
            <ac:spMk id="2" creationId="{567FE035-DBE1-4398-96B6-22C655671B0E}"/>
          </ac:spMkLst>
        </pc:spChg>
        <pc:spChg chg="del">
          <ac:chgData name="Antonio Liccardi" userId="12f146fe-f5a6-49a1-9eba-e1e2cc91e37c" providerId="ADAL" clId="{EA00A21B-AA2D-4584-B392-98DA0AA2C6A8}" dt="2022-03-14T21:53:41.014" v="15" actId="478"/>
          <ac:spMkLst>
            <pc:docMk/>
            <pc:sldMk cId="1573566281" sldId="272"/>
            <ac:spMk id="3" creationId="{4DC070FE-9BC2-40FE-94FF-6CECCCD57FE0}"/>
          </ac:spMkLst>
        </pc:spChg>
        <pc:spChg chg="add mod">
          <ac:chgData name="Antonio Liccardi" userId="12f146fe-f5a6-49a1-9eba-e1e2cc91e37c" providerId="ADAL" clId="{EA00A21B-AA2D-4584-B392-98DA0AA2C6A8}" dt="2022-03-14T21:54:03.467" v="19" actId="1076"/>
          <ac:spMkLst>
            <pc:docMk/>
            <pc:sldMk cId="1573566281" sldId="272"/>
            <ac:spMk id="5" creationId="{B31C2B5D-4EBB-4296-92CA-5837D68E3D6B}"/>
          </ac:spMkLst>
        </pc:spChg>
        <pc:graphicFrameChg chg="add mod">
          <ac:chgData name="Antonio Liccardi" userId="12f146fe-f5a6-49a1-9eba-e1e2cc91e37c" providerId="ADAL" clId="{EA00A21B-AA2D-4584-B392-98DA0AA2C6A8}" dt="2022-03-14T21:53:48.974" v="16"/>
          <ac:graphicFrameMkLst>
            <pc:docMk/>
            <pc:sldMk cId="1573566281" sldId="272"/>
            <ac:graphicFrameMk id="6" creationId="{74AF4BCB-8CE5-45CF-BC52-B68754EB3337}"/>
          </ac:graphicFrameMkLst>
        </pc:graphicFrameChg>
      </pc:sldChg>
      <pc:sldChg chg="del">
        <pc:chgData name="Antonio Liccardi" userId="12f146fe-f5a6-49a1-9eba-e1e2cc91e37c" providerId="ADAL" clId="{EA00A21B-AA2D-4584-B392-98DA0AA2C6A8}" dt="2022-03-14T21:53:09.677" v="0" actId="2696"/>
        <pc:sldMkLst>
          <pc:docMk/>
          <pc:sldMk cId="2956768810" sldId="272"/>
        </pc:sldMkLst>
      </pc:sldChg>
      <pc:sldChg chg="addSp modSp new mod">
        <pc:chgData name="Antonio Liccardi" userId="12f146fe-f5a6-49a1-9eba-e1e2cc91e37c" providerId="ADAL" clId="{EA00A21B-AA2D-4584-B392-98DA0AA2C6A8}" dt="2022-03-14T21:57:31.007" v="69" actId="1076"/>
        <pc:sldMkLst>
          <pc:docMk/>
          <pc:sldMk cId="347659685" sldId="273"/>
        </pc:sldMkLst>
        <pc:spChg chg="mod">
          <ac:chgData name="Antonio Liccardi" userId="12f146fe-f5a6-49a1-9eba-e1e2cc91e37c" providerId="ADAL" clId="{EA00A21B-AA2D-4584-B392-98DA0AA2C6A8}" dt="2022-03-14T21:57:17.421" v="65"/>
          <ac:spMkLst>
            <pc:docMk/>
            <pc:sldMk cId="347659685" sldId="273"/>
            <ac:spMk id="2" creationId="{C114818E-AAD3-4E62-AFC0-BCA8B9E66D4C}"/>
          </ac:spMkLst>
        </pc:spChg>
        <pc:spChg chg="mod">
          <ac:chgData name="Antonio Liccardi" userId="12f146fe-f5a6-49a1-9eba-e1e2cc91e37c" providerId="ADAL" clId="{EA00A21B-AA2D-4584-B392-98DA0AA2C6A8}" dt="2022-03-14T21:57:26.143" v="67" actId="27636"/>
          <ac:spMkLst>
            <pc:docMk/>
            <pc:sldMk cId="347659685" sldId="273"/>
            <ac:spMk id="3" creationId="{7D501D95-76AE-4CA1-B446-31383EB2C410}"/>
          </ac:spMkLst>
        </pc:spChg>
        <pc:picChg chg="add mod">
          <ac:chgData name="Antonio Liccardi" userId="12f146fe-f5a6-49a1-9eba-e1e2cc91e37c" providerId="ADAL" clId="{EA00A21B-AA2D-4584-B392-98DA0AA2C6A8}" dt="2022-03-14T21:57:31.007" v="69" actId="1076"/>
          <ac:picMkLst>
            <pc:docMk/>
            <pc:sldMk cId="347659685" sldId="273"/>
            <ac:picMk id="5" creationId="{02EA4602-4E17-4AA2-B346-35E633F86786}"/>
          </ac:picMkLst>
        </pc:picChg>
      </pc:sldChg>
      <pc:sldChg chg="modSp new mod">
        <pc:chgData name="Antonio Liccardi" userId="12f146fe-f5a6-49a1-9eba-e1e2cc91e37c" providerId="ADAL" clId="{EA00A21B-AA2D-4584-B392-98DA0AA2C6A8}" dt="2022-03-14T21:57:45.390" v="71"/>
        <pc:sldMkLst>
          <pc:docMk/>
          <pc:sldMk cId="1140949288" sldId="274"/>
        </pc:sldMkLst>
        <pc:spChg chg="mod">
          <ac:chgData name="Antonio Liccardi" userId="12f146fe-f5a6-49a1-9eba-e1e2cc91e37c" providerId="ADAL" clId="{EA00A21B-AA2D-4584-B392-98DA0AA2C6A8}" dt="2022-03-14T21:57:39.380" v="70"/>
          <ac:spMkLst>
            <pc:docMk/>
            <pc:sldMk cId="1140949288" sldId="274"/>
            <ac:spMk id="2" creationId="{23BB7A05-9A0A-4E2B-B174-0DCEA422C776}"/>
          </ac:spMkLst>
        </pc:spChg>
        <pc:spChg chg="mod">
          <ac:chgData name="Antonio Liccardi" userId="12f146fe-f5a6-49a1-9eba-e1e2cc91e37c" providerId="ADAL" clId="{EA00A21B-AA2D-4584-B392-98DA0AA2C6A8}" dt="2022-03-14T21:57:45.390" v="71"/>
          <ac:spMkLst>
            <pc:docMk/>
            <pc:sldMk cId="1140949288" sldId="274"/>
            <ac:spMk id="3" creationId="{EF67B9A6-72AD-43F8-8BA9-587E0C5EA29F}"/>
          </ac:spMkLst>
        </pc:spChg>
      </pc:sldChg>
      <pc:sldChg chg="addSp modSp new mod">
        <pc:chgData name="Antonio Liccardi" userId="12f146fe-f5a6-49a1-9eba-e1e2cc91e37c" providerId="ADAL" clId="{EA00A21B-AA2D-4584-B392-98DA0AA2C6A8}" dt="2022-03-14T21:58:07.678" v="76" actId="1076"/>
        <pc:sldMkLst>
          <pc:docMk/>
          <pc:sldMk cId="2878929947" sldId="275"/>
        </pc:sldMkLst>
        <pc:spChg chg="mod">
          <ac:chgData name="Antonio Liccardi" userId="12f146fe-f5a6-49a1-9eba-e1e2cc91e37c" providerId="ADAL" clId="{EA00A21B-AA2D-4584-B392-98DA0AA2C6A8}" dt="2022-03-14T21:57:51.171" v="72"/>
          <ac:spMkLst>
            <pc:docMk/>
            <pc:sldMk cId="2878929947" sldId="275"/>
            <ac:spMk id="2" creationId="{B23B48C3-6186-4CAC-9774-DC279EE26044}"/>
          </ac:spMkLst>
        </pc:spChg>
        <pc:spChg chg="mod">
          <ac:chgData name="Antonio Liccardi" userId="12f146fe-f5a6-49a1-9eba-e1e2cc91e37c" providerId="ADAL" clId="{EA00A21B-AA2D-4584-B392-98DA0AA2C6A8}" dt="2022-03-14T21:58:02.828" v="74" actId="404"/>
          <ac:spMkLst>
            <pc:docMk/>
            <pc:sldMk cId="2878929947" sldId="275"/>
            <ac:spMk id="3" creationId="{71C47D56-AC95-4D5B-A7B9-27FBA8E569F0}"/>
          </ac:spMkLst>
        </pc:spChg>
        <pc:picChg chg="add mod">
          <ac:chgData name="Antonio Liccardi" userId="12f146fe-f5a6-49a1-9eba-e1e2cc91e37c" providerId="ADAL" clId="{EA00A21B-AA2D-4584-B392-98DA0AA2C6A8}" dt="2022-03-14T21:58:07.678" v="76" actId="1076"/>
          <ac:picMkLst>
            <pc:docMk/>
            <pc:sldMk cId="2878929947" sldId="275"/>
            <ac:picMk id="5" creationId="{94D8C1F2-4B9F-408B-AFF0-AE1BFCE7DB97}"/>
          </ac:picMkLst>
        </pc:picChg>
      </pc:sldChg>
      <pc:sldChg chg="modSp new mod">
        <pc:chgData name="Antonio Liccardi" userId="12f146fe-f5a6-49a1-9eba-e1e2cc91e37c" providerId="ADAL" clId="{EA00A21B-AA2D-4584-B392-98DA0AA2C6A8}" dt="2022-03-14T21:58:19.757" v="79" actId="27636"/>
        <pc:sldMkLst>
          <pc:docMk/>
          <pc:sldMk cId="4021743623" sldId="276"/>
        </pc:sldMkLst>
        <pc:spChg chg="mod">
          <ac:chgData name="Antonio Liccardi" userId="12f146fe-f5a6-49a1-9eba-e1e2cc91e37c" providerId="ADAL" clId="{EA00A21B-AA2D-4584-B392-98DA0AA2C6A8}" dt="2022-03-14T21:58:16.498" v="77"/>
          <ac:spMkLst>
            <pc:docMk/>
            <pc:sldMk cId="4021743623" sldId="276"/>
            <ac:spMk id="2" creationId="{42A1D03B-3172-4CF9-931F-A778757E083A}"/>
          </ac:spMkLst>
        </pc:spChg>
        <pc:spChg chg="mod">
          <ac:chgData name="Antonio Liccardi" userId="12f146fe-f5a6-49a1-9eba-e1e2cc91e37c" providerId="ADAL" clId="{EA00A21B-AA2D-4584-B392-98DA0AA2C6A8}" dt="2022-03-14T21:58:19.757" v="79" actId="27636"/>
          <ac:spMkLst>
            <pc:docMk/>
            <pc:sldMk cId="4021743623" sldId="276"/>
            <ac:spMk id="3" creationId="{B7A3D254-DBA8-47B4-A21A-7FE1B96A1FE3}"/>
          </ac:spMkLst>
        </pc:spChg>
      </pc:sldChg>
      <pc:sldChg chg="modSp new del mod">
        <pc:chgData name="Antonio Liccardi" userId="12f146fe-f5a6-49a1-9eba-e1e2cc91e37c" providerId="ADAL" clId="{EA00A21B-AA2D-4584-B392-98DA0AA2C6A8}" dt="2022-03-14T21:59:52.091" v="85" actId="47"/>
        <pc:sldMkLst>
          <pc:docMk/>
          <pc:sldMk cId="3959644934" sldId="277"/>
        </pc:sldMkLst>
        <pc:spChg chg="mod">
          <ac:chgData name="Antonio Liccardi" userId="12f146fe-f5a6-49a1-9eba-e1e2cc91e37c" providerId="ADAL" clId="{EA00A21B-AA2D-4584-B392-98DA0AA2C6A8}" dt="2022-03-14T21:59:21.391" v="80"/>
          <ac:spMkLst>
            <pc:docMk/>
            <pc:sldMk cId="3959644934" sldId="277"/>
            <ac:spMk id="2" creationId="{E08E6295-663B-41BB-9360-11D05DEE888E}"/>
          </ac:spMkLst>
        </pc:spChg>
      </pc:sldChg>
      <pc:sldChg chg="addSp modSp new mod">
        <pc:chgData name="Antonio Liccardi" userId="12f146fe-f5a6-49a1-9eba-e1e2cc91e37c" providerId="ADAL" clId="{EA00A21B-AA2D-4584-B392-98DA0AA2C6A8}" dt="2022-03-14T21:59:50.099" v="84"/>
        <pc:sldMkLst>
          <pc:docMk/>
          <pc:sldMk cId="3330910248" sldId="278"/>
        </pc:sldMkLst>
        <pc:spChg chg="mod">
          <ac:chgData name="Antonio Liccardi" userId="12f146fe-f5a6-49a1-9eba-e1e2cc91e37c" providerId="ADAL" clId="{EA00A21B-AA2D-4584-B392-98DA0AA2C6A8}" dt="2022-03-14T21:59:50.099" v="84"/>
          <ac:spMkLst>
            <pc:docMk/>
            <pc:sldMk cId="3330910248" sldId="278"/>
            <ac:spMk id="2" creationId="{CC77CEFA-FD3C-4EFF-B26B-25F7D755D621}"/>
          </ac:spMkLst>
        </pc:spChg>
        <pc:spChg chg="mod">
          <ac:chgData name="Antonio Liccardi" userId="12f146fe-f5a6-49a1-9eba-e1e2cc91e37c" providerId="ADAL" clId="{EA00A21B-AA2D-4584-B392-98DA0AA2C6A8}" dt="2022-03-14T21:59:27.912" v="81"/>
          <ac:spMkLst>
            <pc:docMk/>
            <pc:sldMk cId="3330910248" sldId="278"/>
            <ac:spMk id="3" creationId="{1DAC8211-0218-4415-BFEF-014B9D8A91CB}"/>
          </ac:spMkLst>
        </pc:spChg>
        <pc:picChg chg="add mod">
          <ac:chgData name="Antonio Liccardi" userId="12f146fe-f5a6-49a1-9eba-e1e2cc91e37c" providerId="ADAL" clId="{EA00A21B-AA2D-4584-B392-98DA0AA2C6A8}" dt="2022-03-14T21:59:36.452" v="83" actId="1076"/>
          <ac:picMkLst>
            <pc:docMk/>
            <pc:sldMk cId="3330910248" sldId="278"/>
            <ac:picMk id="5" creationId="{D5298E25-C2F6-4B9F-AA4A-E76D4AD0F1C8}"/>
          </ac:picMkLst>
        </pc:picChg>
        <pc:picChg chg="add mod">
          <ac:chgData name="Antonio Liccardi" userId="12f146fe-f5a6-49a1-9eba-e1e2cc91e37c" providerId="ADAL" clId="{EA00A21B-AA2D-4584-B392-98DA0AA2C6A8}" dt="2022-03-14T21:59:36.452" v="83" actId="1076"/>
          <ac:picMkLst>
            <pc:docMk/>
            <pc:sldMk cId="3330910248" sldId="278"/>
            <ac:picMk id="6" creationId="{0F6F6715-7576-45D8-A0A5-0503BB50C44A}"/>
          </ac:picMkLst>
        </pc:picChg>
      </pc:sldChg>
      <pc:sldChg chg="addSp modSp new mod">
        <pc:chgData name="Antonio Liccardi" userId="12f146fe-f5a6-49a1-9eba-e1e2cc91e37c" providerId="ADAL" clId="{EA00A21B-AA2D-4584-B392-98DA0AA2C6A8}" dt="2022-03-14T22:00:37.276" v="102" actId="1076"/>
        <pc:sldMkLst>
          <pc:docMk/>
          <pc:sldMk cId="868657229" sldId="279"/>
        </pc:sldMkLst>
        <pc:spChg chg="mod">
          <ac:chgData name="Antonio Liccardi" userId="12f146fe-f5a6-49a1-9eba-e1e2cc91e37c" providerId="ADAL" clId="{EA00A21B-AA2D-4584-B392-98DA0AA2C6A8}" dt="2022-03-14T22:00:26.708" v="98"/>
          <ac:spMkLst>
            <pc:docMk/>
            <pc:sldMk cId="868657229" sldId="279"/>
            <ac:spMk id="2" creationId="{ADEB71A4-69F9-481A-8A62-4333101BCCA3}"/>
          </ac:spMkLst>
        </pc:spChg>
        <pc:spChg chg="mod">
          <ac:chgData name="Antonio Liccardi" userId="12f146fe-f5a6-49a1-9eba-e1e2cc91e37c" providerId="ADAL" clId="{EA00A21B-AA2D-4584-B392-98DA0AA2C6A8}" dt="2022-03-14T22:00:32.888" v="100" actId="14100"/>
          <ac:spMkLst>
            <pc:docMk/>
            <pc:sldMk cId="868657229" sldId="279"/>
            <ac:spMk id="3" creationId="{4DD60358-C3BB-46A7-9A5F-BE21FACE31EA}"/>
          </ac:spMkLst>
        </pc:spChg>
        <pc:picChg chg="add mod">
          <ac:chgData name="Antonio Liccardi" userId="12f146fe-f5a6-49a1-9eba-e1e2cc91e37c" providerId="ADAL" clId="{EA00A21B-AA2D-4584-B392-98DA0AA2C6A8}" dt="2022-03-14T22:00:37.276" v="102" actId="1076"/>
          <ac:picMkLst>
            <pc:docMk/>
            <pc:sldMk cId="868657229" sldId="279"/>
            <ac:picMk id="5" creationId="{14125450-30F3-4262-883E-6A6126AA5681}"/>
          </ac:picMkLst>
        </pc:picChg>
      </pc:sldChg>
      <pc:sldChg chg="modSp new mod">
        <pc:chgData name="Antonio Liccardi" userId="12f146fe-f5a6-49a1-9eba-e1e2cc91e37c" providerId="ADAL" clId="{EA00A21B-AA2D-4584-B392-98DA0AA2C6A8}" dt="2022-03-14T22:00:52.012" v="106" actId="5793"/>
        <pc:sldMkLst>
          <pc:docMk/>
          <pc:sldMk cId="764384887" sldId="280"/>
        </pc:sldMkLst>
        <pc:spChg chg="mod">
          <ac:chgData name="Antonio Liccardi" userId="12f146fe-f5a6-49a1-9eba-e1e2cc91e37c" providerId="ADAL" clId="{EA00A21B-AA2D-4584-B392-98DA0AA2C6A8}" dt="2022-03-14T22:00:43.295" v="103"/>
          <ac:spMkLst>
            <pc:docMk/>
            <pc:sldMk cId="764384887" sldId="280"/>
            <ac:spMk id="2" creationId="{D86FF7A4-EAAD-4825-A11E-26D70F07C542}"/>
          </ac:spMkLst>
        </pc:spChg>
        <pc:spChg chg="mod">
          <ac:chgData name="Antonio Liccardi" userId="12f146fe-f5a6-49a1-9eba-e1e2cc91e37c" providerId="ADAL" clId="{EA00A21B-AA2D-4584-B392-98DA0AA2C6A8}" dt="2022-03-14T22:00:52.012" v="106" actId="5793"/>
          <ac:spMkLst>
            <pc:docMk/>
            <pc:sldMk cId="764384887" sldId="280"/>
            <ac:spMk id="3" creationId="{A9C212F6-EC19-44BD-9F2D-C6F55C0B74C9}"/>
          </ac:spMkLst>
        </pc:spChg>
      </pc:sldChg>
      <pc:sldChg chg="modSp new mod">
        <pc:chgData name="Antonio Liccardi" userId="12f146fe-f5a6-49a1-9eba-e1e2cc91e37c" providerId="ADAL" clId="{EA00A21B-AA2D-4584-B392-98DA0AA2C6A8}" dt="2022-03-14T22:01:06.339" v="109" actId="27636"/>
        <pc:sldMkLst>
          <pc:docMk/>
          <pc:sldMk cId="2427153507" sldId="281"/>
        </pc:sldMkLst>
        <pc:spChg chg="mod">
          <ac:chgData name="Antonio Liccardi" userId="12f146fe-f5a6-49a1-9eba-e1e2cc91e37c" providerId="ADAL" clId="{EA00A21B-AA2D-4584-B392-98DA0AA2C6A8}" dt="2022-03-14T22:01:00.396" v="107"/>
          <ac:spMkLst>
            <pc:docMk/>
            <pc:sldMk cId="2427153507" sldId="281"/>
            <ac:spMk id="2" creationId="{173A4FB7-85C2-4CE2-82E0-9D5F34AB0FF3}"/>
          </ac:spMkLst>
        </pc:spChg>
        <pc:spChg chg="mod">
          <ac:chgData name="Antonio Liccardi" userId="12f146fe-f5a6-49a1-9eba-e1e2cc91e37c" providerId="ADAL" clId="{EA00A21B-AA2D-4584-B392-98DA0AA2C6A8}" dt="2022-03-14T22:01:06.339" v="109" actId="27636"/>
          <ac:spMkLst>
            <pc:docMk/>
            <pc:sldMk cId="2427153507" sldId="281"/>
            <ac:spMk id="3" creationId="{E5C5E1CE-8D3E-4E51-95F3-BAF16897AE9D}"/>
          </ac:spMkLst>
        </pc:spChg>
      </pc:sldChg>
      <pc:sldChg chg="modSp new mod">
        <pc:chgData name="Antonio Liccardi" userId="12f146fe-f5a6-49a1-9eba-e1e2cc91e37c" providerId="ADAL" clId="{EA00A21B-AA2D-4584-B392-98DA0AA2C6A8}" dt="2022-03-14T22:01:18.875" v="111"/>
        <pc:sldMkLst>
          <pc:docMk/>
          <pc:sldMk cId="3641048180" sldId="282"/>
        </pc:sldMkLst>
        <pc:spChg chg="mod">
          <ac:chgData name="Antonio Liccardi" userId="12f146fe-f5a6-49a1-9eba-e1e2cc91e37c" providerId="ADAL" clId="{EA00A21B-AA2D-4584-B392-98DA0AA2C6A8}" dt="2022-03-14T22:01:14.576" v="110"/>
          <ac:spMkLst>
            <pc:docMk/>
            <pc:sldMk cId="3641048180" sldId="282"/>
            <ac:spMk id="2" creationId="{2AF5E382-60DF-4CEC-B592-8339BD9F7C37}"/>
          </ac:spMkLst>
        </pc:spChg>
        <pc:spChg chg="mod">
          <ac:chgData name="Antonio Liccardi" userId="12f146fe-f5a6-49a1-9eba-e1e2cc91e37c" providerId="ADAL" clId="{EA00A21B-AA2D-4584-B392-98DA0AA2C6A8}" dt="2022-03-14T22:01:18.875" v="111"/>
          <ac:spMkLst>
            <pc:docMk/>
            <pc:sldMk cId="3641048180" sldId="282"/>
            <ac:spMk id="3" creationId="{460D8E84-EEA4-4374-A355-6934030ECA0E}"/>
          </ac:spMkLst>
        </pc:spChg>
      </pc:sldChg>
      <pc:sldChg chg="modSp new mod">
        <pc:chgData name="Antonio Liccardi" userId="12f146fe-f5a6-49a1-9eba-e1e2cc91e37c" providerId="ADAL" clId="{EA00A21B-AA2D-4584-B392-98DA0AA2C6A8}" dt="2022-03-14T22:01:29.020" v="113"/>
        <pc:sldMkLst>
          <pc:docMk/>
          <pc:sldMk cId="2155140998" sldId="283"/>
        </pc:sldMkLst>
        <pc:spChg chg="mod">
          <ac:chgData name="Antonio Liccardi" userId="12f146fe-f5a6-49a1-9eba-e1e2cc91e37c" providerId="ADAL" clId="{EA00A21B-AA2D-4584-B392-98DA0AA2C6A8}" dt="2022-03-14T22:01:25.132" v="112"/>
          <ac:spMkLst>
            <pc:docMk/>
            <pc:sldMk cId="2155140998" sldId="283"/>
            <ac:spMk id="2" creationId="{BE13A58F-8073-4C76-9138-73AD8753346E}"/>
          </ac:spMkLst>
        </pc:spChg>
        <pc:spChg chg="mod">
          <ac:chgData name="Antonio Liccardi" userId="12f146fe-f5a6-49a1-9eba-e1e2cc91e37c" providerId="ADAL" clId="{EA00A21B-AA2D-4584-B392-98DA0AA2C6A8}" dt="2022-03-14T22:01:29.020" v="113"/>
          <ac:spMkLst>
            <pc:docMk/>
            <pc:sldMk cId="2155140998" sldId="283"/>
            <ac:spMk id="3" creationId="{32882AD6-1707-40B6-8A6C-3BA2F1E69E38}"/>
          </ac:spMkLst>
        </pc:spChg>
      </pc:sldChg>
      <pc:sldChg chg="addSp modSp new mod">
        <pc:chgData name="Antonio Liccardi" userId="12f146fe-f5a6-49a1-9eba-e1e2cc91e37c" providerId="ADAL" clId="{EA00A21B-AA2D-4584-B392-98DA0AA2C6A8}" dt="2022-03-14T22:02:35.002" v="130" actId="1076"/>
        <pc:sldMkLst>
          <pc:docMk/>
          <pc:sldMk cId="2911729721" sldId="284"/>
        </pc:sldMkLst>
        <pc:spChg chg="mod">
          <ac:chgData name="Antonio Liccardi" userId="12f146fe-f5a6-49a1-9eba-e1e2cc91e37c" providerId="ADAL" clId="{EA00A21B-AA2D-4584-B392-98DA0AA2C6A8}" dt="2022-03-14T22:02:23.811" v="127"/>
          <ac:spMkLst>
            <pc:docMk/>
            <pc:sldMk cId="2911729721" sldId="284"/>
            <ac:spMk id="2" creationId="{F0BB247A-B263-42CF-9AC6-6B94EF0A4449}"/>
          </ac:spMkLst>
        </pc:spChg>
        <pc:spChg chg="mod">
          <ac:chgData name="Antonio Liccardi" userId="12f146fe-f5a6-49a1-9eba-e1e2cc91e37c" providerId="ADAL" clId="{EA00A21B-AA2D-4584-B392-98DA0AA2C6A8}" dt="2022-03-14T22:02:29.552" v="128"/>
          <ac:spMkLst>
            <pc:docMk/>
            <pc:sldMk cId="2911729721" sldId="284"/>
            <ac:spMk id="3" creationId="{841FEE8C-9633-4A54-A249-C12B2063F2CD}"/>
          </ac:spMkLst>
        </pc:spChg>
        <pc:picChg chg="add mod">
          <ac:chgData name="Antonio Liccardi" userId="12f146fe-f5a6-49a1-9eba-e1e2cc91e37c" providerId="ADAL" clId="{EA00A21B-AA2D-4584-B392-98DA0AA2C6A8}" dt="2022-03-14T22:02:35.002" v="130" actId="1076"/>
          <ac:picMkLst>
            <pc:docMk/>
            <pc:sldMk cId="2911729721" sldId="284"/>
            <ac:picMk id="5" creationId="{A161FD0C-C755-485C-A3D1-0FFB7A9C11DE}"/>
          </ac:picMkLst>
        </pc:picChg>
      </pc:sldChg>
      <pc:sldChg chg="addSp modSp new mod">
        <pc:chgData name="Antonio Liccardi" userId="12f146fe-f5a6-49a1-9eba-e1e2cc91e37c" providerId="ADAL" clId="{EA00A21B-AA2D-4584-B392-98DA0AA2C6A8}" dt="2022-03-14T22:03:03.947" v="140" actId="1076"/>
        <pc:sldMkLst>
          <pc:docMk/>
          <pc:sldMk cId="706040049" sldId="285"/>
        </pc:sldMkLst>
        <pc:spChg chg="mod">
          <ac:chgData name="Antonio Liccardi" userId="12f146fe-f5a6-49a1-9eba-e1e2cc91e37c" providerId="ADAL" clId="{EA00A21B-AA2D-4584-B392-98DA0AA2C6A8}" dt="2022-03-14T22:02:45.194" v="134" actId="27636"/>
          <ac:spMkLst>
            <pc:docMk/>
            <pc:sldMk cId="706040049" sldId="285"/>
            <ac:spMk id="2" creationId="{C03BD83C-458D-4CE4-9DBD-D5914DC4E998}"/>
          </ac:spMkLst>
        </pc:spChg>
        <pc:spChg chg="mod">
          <ac:chgData name="Antonio Liccardi" userId="12f146fe-f5a6-49a1-9eba-e1e2cc91e37c" providerId="ADAL" clId="{EA00A21B-AA2D-4584-B392-98DA0AA2C6A8}" dt="2022-03-14T22:03:00.497" v="139" actId="14100"/>
          <ac:spMkLst>
            <pc:docMk/>
            <pc:sldMk cId="706040049" sldId="285"/>
            <ac:spMk id="3" creationId="{A8706163-AEA7-4511-B00B-A17F7C5CCAB7}"/>
          </ac:spMkLst>
        </pc:spChg>
        <pc:picChg chg="add mod">
          <ac:chgData name="Antonio Liccardi" userId="12f146fe-f5a6-49a1-9eba-e1e2cc91e37c" providerId="ADAL" clId="{EA00A21B-AA2D-4584-B392-98DA0AA2C6A8}" dt="2022-03-14T22:03:03.947" v="140" actId="1076"/>
          <ac:picMkLst>
            <pc:docMk/>
            <pc:sldMk cId="706040049" sldId="285"/>
            <ac:picMk id="5" creationId="{DC47BD44-5D74-43A8-9E5E-B7CC14559CCB}"/>
          </ac:picMkLst>
        </pc:picChg>
      </pc:sldChg>
      <pc:sldChg chg="addSp delSp modSp new mod modClrScheme chgLayout">
        <pc:chgData name="Antonio Liccardi" userId="12f146fe-f5a6-49a1-9eba-e1e2cc91e37c" providerId="ADAL" clId="{EA00A21B-AA2D-4584-B392-98DA0AA2C6A8}" dt="2022-03-14T22:03:55.668" v="170" actId="20577"/>
        <pc:sldMkLst>
          <pc:docMk/>
          <pc:sldMk cId="4067165271" sldId="286"/>
        </pc:sldMkLst>
        <pc:spChg chg="del mod ord">
          <ac:chgData name="Antonio Liccardi" userId="12f146fe-f5a6-49a1-9eba-e1e2cc91e37c" providerId="ADAL" clId="{EA00A21B-AA2D-4584-B392-98DA0AA2C6A8}" dt="2022-03-14T22:03:46.997" v="141" actId="700"/>
          <ac:spMkLst>
            <pc:docMk/>
            <pc:sldMk cId="4067165271" sldId="286"/>
            <ac:spMk id="2" creationId="{5AC0E5B8-F86A-4568-8491-F1F15B1BA343}"/>
          </ac:spMkLst>
        </pc:spChg>
        <pc:spChg chg="del mod ord">
          <ac:chgData name="Antonio Liccardi" userId="12f146fe-f5a6-49a1-9eba-e1e2cc91e37c" providerId="ADAL" clId="{EA00A21B-AA2D-4584-B392-98DA0AA2C6A8}" dt="2022-03-14T22:03:46.997" v="141" actId="700"/>
          <ac:spMkLst>
            <pc:docMk/>
            <pc:sldMk cId="4067165271" sldId="286"/>
            <ac:spMk id="3" creationId="{60E5C078-A10E-41BA-935E-35D0CCA0E753}"/>
          </ac:spMkLst>
        </pc:spChg>
        <pc:spChg chg="mod ord">
          <ac:chgData name="Antonio Liccardi" userId="12f146fe-f5a6-49a1-9eba-e1e2cc91e37c" providerId="ADAL" clId="{EA00A21B-AA2D-4584-B392-98DA0AA2C6A8}" dt="2022-03-14T22:03:46.997" v="141" actId="700"/>
          <ac:spMkLst>
            <pc:docMk/>
            <pc:sldMk cId="4067165271" sldId="286"/>
            <ac:spMk id="4" creationId="{2CE4CFAD-4650-4CE4-B581-C6E2F9499E65}"/>
          </ac:spMkLst>
        </pc:spChg>
        <pc:spChg chg="add mod ord">
          <ac:chgData name="Antonio Liccardi" userId="12f146fe-f5a6-49a1-9eba-e1e2cc91e37c" providerId="ADAL" clId="{EA00A21B-AA2D-4584-B392-98DA0AA2C6A8}" dt="2022-03-14T22:03:52.945" v="166" actId="20577"/>
          <ac:spMkLst>
            <pc:docMk/>
            <pc:sldMk cId="4067165271" sldId="286"/>
            <ac:spMk id="5" creationId="{735B556C-34A7-4E5E-8272-D78D7975221E}"/>
          </ac:spMkLst>
        </pc:spChg>
        <pc:spChg chg="add mod ord">
          <ac:chgData name="Antonio Liccardi" userId="12f146fe-f5a6-49a1-9eba-e1e2cc91e37c" providerId="ADAL" clId="{EA00A21B-AA2D-4584-B392-98DA0AA2C6A8}" dt="2022-03-14T22:03:55.668" v="170" actId="20577"/>
          <ac:spMkLst>
            <pc:docMk/>
            <pc:sldMk cId="4067165271" sldId="286"/>
            <ac:spMk id="6" creationId="{9B4809FB-58F3-4C01-A598-C76663767EC3}"/>
          </ac:spMkLst>
        </pc:spChg>
      </pc:sldChg>
      <pc:sldChg chg="addSp delSp modSp new mod modClrScheme chgLayout">
        <pc:chgData name="Antonio Liccardi" userId="12f146fe-f5a6-49a1-9eba-e1e2cc91e37c" providerId="ADAL" clId="{EA00A21B-AA2D-4584-B392-98DA0AA2C6A8}" dt="2022-03-14T22:05:54.047" v="187" actId="1076"/>
        <pc:sldMkLst>
          <pc:docMk/>
          <pc:sldMk cId="1130881759" sldId="287"/>
        </pc:sldMkLst>
        <pc:spChg chg="del mod ord">
          <ac:chgData name="Antonio Liccardi" userId="12f146fe-f5a6-49a1-9eba-e1e2cc91e37c" providerId="ADAL" clId="{EA00A21B-AA2D-4584-B392-98DA0AA2C6A8}" dt="2022-03-14T22:05:29.677" v="172" actId="700"/>
          <ac:spMkLst>
            <pc:docMk/>
            <pc:sldMk cId="1130881759" sldId="287"/>
            <ac:spMk id="2" creationId="{5AA9ED9C-DAB8-407D-9A4A-730DB9B5A1B5}"/>
          </ac:spMkLst>
        </pc:spChg>
        <pc:spChg chg="del mod ord">
          <ac:chgData name="Antonio Liccardi" userId="12f146fe-f5a6-49a1-9eba-e1e2cc91e37c" providerId="ADAL" clId="{EA00A21B-AA2D-4584-B392-98DA0AA2C6A8}" dt="2022-03-14T22:05:29.677" v="172" actId="700"/>
          <ac:spMkLst>
            <pc:docMk/>
            <pc:sldMk cId="1130881759" sldId="287"/>
            <ac:spMk id="3" creationId="{F88B8E23-4D2B-4FCD-89E1-1FF55BF0C661}"/>
          </ac:spMkLst>
        </pc:spChg>
        <pc:spChg chg="mod ord">
          <ac:chgData name="Antonio Liccardi" userId="12f146fe-f5a6-49a1-9eba-e1e2cc91e37c" providerId="ADAL" clId="{EA00A21B-AA2D-4584-B392-98DA0AA2C6A8}" dt="2022-03-14T22:05:29.677" v="172" actId="700"/>
          <ac:spMkLst>
            <pc:docMk/>
            <pc:sldMk cId="1130881759" sldId="287"/>
            <ac:spMk id="4" creationId="{483C1C4D-F52F-45B2-8792-592B01CAFD1E}"/>
          </ac:spMkLst>
        </pc:spChg>
        <pc:spChg chg="add mod ord">
          <ac:chgData name="Antonio Liccardi" userId="12f146fe-f5a6-49a1-9eba-e1e2cc91e37c" providerId="ADAL" clId="{EA00A21B-AA2D-4584-B392-98DA0AA2C6A8}" dt="2022-03-14T22:05:42.095" v="184" actId="27636"/>
          <ac:spMkLst>
            <pc:docMk/>
            <pc:sldMk cId="1130881759" sldId="287"/>
            <ac:spMk id="5" creationId="{933D6462-6BBA-4B9A-A26C-B2D5D779D103}"/>
          </ac:spMkLst>
        </pc:spChg>
        <pc:spChg chg="add del mod ord">
          <ac:chgData name="Antonio Liccardi" userId="12f146fe-f5a6-49a1-9eba-e1e2cc91e37c" providerId="ADAL" clId="{EA00A21B-AA2D-4584-B392-98DA0AA2C6A8}" dt="2022-03-14T22:05:51.061" v="185" actId="478"/>
          <ac:spMkLst>
            <pc:docMk/>
            <pc:sldMk cId="1130881759" sldId="287"/>
            <ac:spMk id="6" creationId="{EC26E155-675A-4172-92A9-BD600B3F9244}"/>
          </ac:spMkLst>
        </pc:spChg>
        <pc:graphicFrameChg chg="add mod">
          <ac:chgData name="Antonio Liccardi" userId="12f146fe-f5a6-49a1-9eba-e1e2cc91e37c" providerId="ADAL" clId="{EA00A21B-AA2D-4584-B392-98DA0AA2C6A8}" dt="2022-03-14T22:05:54.047" v="187" actId="1076"/>
          <ac:graphicFrameMkLst>
            <pc:docMk/>
            <pc:sldMk cId="1130881759" sldId="287"/>
            <ac:graphicFrameMk id="7" creationId="{079F1EA0-47B6-401C-A4A4-4062A8793B37}"/>
          </ac:graphicFrameMkLst>
        </pc:graphicFrameChg>
      </pc:sldChg>
      <pc:sldChg chg="modSp new mod">
        <pc:chgData name="Antonio Liccardi" userId="12f146fe-f5a6-49a1-9eba-e1e2cc91e37c" providerId="ADAL" clId="{EA00A21B-AA2D-4584-B392-98DA0AA2C6A8}" dt="2022-03-14T22:06:05.891" v="191"/>
        <pc:sldMkLst>
          <pc:docMk/>
          <pc:sldMk cId="4194904071" sldId="288"/>
        </pc:sldMkLst>
        <pc:spChg chg="mod">
          <ac:chgData name="Antonio Liccardi" userId="12f146fe-f5a6-49a1-9eba-e1e2cc91e37c" providerId="ADAL" clId="{EA00A21B-AA2D-4584-B392-98DA0AA2C6A8}" dt="2022-03-14T22:06:01.412" v="190"/>
          <ac:spMkLst>
            <pc:docMk/>
            <pc:sldMk cId="4194904071" sldId="288"/>
            <ac:spMk id="2" creationId="{27083A27-E5B1-4429-87B1-983B583B7FA2}"/>
          </ac:spMkLst>
        </pc:spChg>
        <pc:spChg chg="mod">
          <ac:chgData name="Antonio Liccardi" userId="12f146fe-f5a6-49a1-9eba-e1e2cc91e37c" providerId="ADAL" clId="{EA00A21B-AA2D-4584-B392-98DA0AA2C6A8}" dt="2022-03-14T22:06:05.891" v="191"/>
          <ac:spMkLst>
            <pc:docMk/>
            <pc:sldMk cId="4194904071" sldId="288"/>
            <ac:spMk id="3" creationId="{6AADBAE0-6131-42E7-B3E3-C8EB69CE9F15}"/>
          </ac:spMkLst>
        </pc:spChg>
      </pc:sldChg>
      <pc:sldChg chg="modSp new mod">
        <pc:chgData name="Antonio Liccardi" userId="12f146fe-f5a6-49a1-9eba-e1e2cc91e37c" providerId="ADAL" clId="{EA00A21B-AA2D-4584-B392-98DA0AA2C6A8}" dt="2022-03-14T22:06:15.368" v="193"/>
        <pc:sldMkLst>
          <pc:docMk/>
          <pc:sldMk cId="2541570535" sldId="289"/>
        </pc:sldMkLst>
        <pc:spChg chg="mod">
          <ac:chgData name="Antonio Liccardi" userId="12f146fe-f5a6-49a1-9eba-e1e2cc91e37c" providerId="ADAL" clId="{EA00A21B-AA2D-4584-B392-98DA0AA2C6A8}" dt="2022-03-14T22:06:11.515" v="192"/>
          <ac:spMkLst>
            <pc:docMk/>
            <pc:sldMk cId="2541570535" sldId="289"/>
            <ac:spMk id="2" creationId="{17F00D8B-5B2C-412C-8C0D-B540E47B9F25}"/>
          </ac:spMkLst>
        </pc:spChg>
        <pc:spChg chg="mod">
          <ac:chgData name="Antonio Liccardi" userId="12f146fe-f5a6-49a1-9eba-e1e2cc91e37c" providerId="ADAL" clId="{EA00A21B-AA2D-4584-B392-98DA0AA2C6A8}" dt="2022-03-14T22:06:15.368" v="193"/>
          <ac:spMkLst>
            <pc:docMk/>
            <pc:sldMk cId="2541570535" sldId="289"/>
            <ac:spMk id="3" creationId="{684AA234-5B01-42D3-A1AA-BAA1CBFC696E}"/>
          </ac:spMkLst>
        </pc:spChg>
      </pc:sldChg>
      <pc:sldChg chg="addSp modSp new mod">
        <pc:chgData name="Antonio Liccardi" userId="12f146fe-f5a6-49a1-9eba-e1e2cc91e37c" providerId="ADAL" clId="{EA00A21B-AA2D-4584-B392-98DA0AA2C6A8}" dt="2022-03-14T22:06:48.305" v="227" actId="1076"/>
        <pc:sldMkLst>
          <pc:docMk/>
          <pc:sldMk cId="3477414311" sldId="290"/>
        </pc:sldMkLst>
        <pc:spChg chg="mod">
          <ac:chgData name="Antonio Liccardi" userId="12f146fe-f5a6-49a1-9eba-e1e2cc91e37c" providerId="ADAL" clId="{EA00A21B-AA2D-4584-B392-98DA0AA2C6A8}" dt="2022-03-14T22:06:41.085" v="225" actId="20577"/>
          <ac:spMkLst>
            <pc:docMk/>
            <pc:sldMk cId="3477414311" sldId="290"/>
            <ac:spMk id="2" creationId="{37A3119A-BBBF-4A95-B285-8E288A03916F}"/>
          </ac:spMkLst>
        </pc:spChg>
        <pc:picChg chg="add mod">
          <ac:chgData name="Antonio Liccardi" userId="12f146fe-f5a6-49a1-9eba-e1e2cc91e37c" providerId="ADAL" clId="{EA00A21B-AA2D-4584-B392-98DA0AA2C6A8}" dt="2022-03-14T22:06:48.305" v="227" actId="1076"/>
          <ac:picMkLst>
            <pc:docMk/>
            <pc:sldMk cId="3477414311" sldId="290"/>
            <ac:picMk id="5" creationId="{DC5579C2-E63B-4C23-94B4-7B1034EB4578}"/>
          </ac:picMkLst>
        </pc:picChg>
      </pc:sldChg>
      <pc:sldChg chg="modSp new mod">
        <pc:chgData name="Antonio Liccardi" userId="12f146fe-f5a6-49a1-9eba-e1e2cc91e37c" providerId="ADAL" clId="{EA00A21B-AA2D-4584-B392-98DA0AA2C6A8}" dt="2022-03-14T22:07:04.083" v="229"/>
        <pc:sldMkLst>
          <pc:docMk/>
          <pc:sldMk cId="895217257" sldId="291"/>
        </pc:sldMkLst>
        <pc:spChg chg="mod">
          <ac:chgData name="Antonio Liccardi" userId="12f146fe-f5a6-49a1-9eba-e1e2cc91e37c" providerId="ADAL" clId="{EA00A21B-AA2D-4584-B392-98DA0AA2C6A8}" dt="2022-03-14T22:07:00.096" v="228"/>
          <ac:spMkLst>
            <pc:docMk/>
            <pc:sldMk cId="895217257" sldId="291"/>
            <ac:spMk id="2" creationId="{957D0775-A6FA-4732-B4BC-A3E0158DB323}"/>
          </ac:spMkLst>
        </pc:spChg>
        <pc:spChg chg="mod">
          <ac:chgData name="Antonio Liccardi" userId="12f146fe-f5a6-49a1-9eba-e1e2cc91e37c" providerId="ADAL" clId="{EA00A21B-AA2D-4584-B392-98DA0AA2C6A8}" dt="2022-03-14T22:07:04.083" v="229"/>
          <ac:spMkLst>
            <pc:docMk/>
            <pc:sldMk cId="895217257" sldId="291"/>
            <ac:spMk id="3" creationId="{49B1617C-A9C4-4E6C-8910-D4E1BF968D49}"/>
          </ac:spMkLst>
        </pc:spChg>
      </pc:sldChg>
      <pc:sldChg chg="addSp delSp modSp new mod">
        <pc:chgData name="Antonio Liccardi" userId="12f146fe-f5a6-49a1-9eba-e1e2cc91e37c" providerId="ADAL" clId="{EA00A21B-AA2D-4584-B392-98DA0AA2C6A8}" dt="2022-03-14T22:07:23.861" v="233" actId="1076"/>
        <pc:sldMkLst>
          <pc:docMk/>
          <pc:sldMk cId="364788619" sldId="292"/>
        </pc:sldMkLst>
        <pc:spChg chg="mod">
          <ac:chgData name="Antonio Liccardi" userId="12f146fe-f5a6-49a1-9eba-e1e2cc91e37c" providerId="ADAL" clId="{EA00A21B-AA2D-4584-B392-98DA0AA2C6A8}" dt="2022-03-14T22:07:13.759" v="230"/>
          <ac:spMkLst>
            <pc:docMk/>
            <pc:sldMk cId="364788619" sldId="292"/>
            <ac:spMk id="2" creationId="{0BC91784-802C-4763-8ABC-2F21C535DAC0}"/>
          </ac:spMkLst>
        </pc:spChg>
        <pc:spChg chg="del">
          <ac:chgData name="Antonio Liccardi" userId="12f146fe-f5a6-49a1-9eba-e1e2cc91e37c" providerId="ADAL" clId="{EA00A21B-AA2D-4584-B392-98DA0AA2C6A8}" dt="2022-03-14T22:07:21.209" v="231" actId="478"/>
          <ac:spMkLst>
            <pc:docMk/>
            <pc:sldMk cId="364788619" sldId="292"/>
            <ac:spMk id="3" creationId="{A7F7AFEF-6211-40E3-8EDE-830C279C68A4}"/>
          </ac:spMkLst>
        </pc:spChg>
        <pc:graphicFrameChg chg="add mod">
          <ac:chgData name="Antonio Liccardi" userId="12f146fe-f5a6-49a1-9eba-e1e2cc91e37c" providerId="ADAL" clId="{EA00A21B-AA2D-4584-B392-98DA0AA2C6A8}" dt="2022-03-14T22:07:23.861" v="233" actId="1076"/>
          <ac:graphicFrameMkLst>
            <pc:docMk/>
            <pc:sldMk cId="364788619" sldId="292"/>
            <ac:graphicFrameMk id="5" creationId="{053D2F9F-8F77-45E6-8D82-2BF3579FBDF0}"/>
          </ac:graphicFrameMkLst>
        </pc:graphicFrameChg>
      </pc:sldChg>
      <pc:sldChg chg="addSp delSp modSp new mod">
        <pc:chgData name="Antonio Liccardi" userId="12f146fe-f5a6-49a1-9eba-e1e2cc91e37c" providerId="ADAL" clId="{EA00A21B-AA2D-4584-B392-98DA0AA2C6A8}" dt="2022-03-14T22:07:41.054" v="236"/>
        <pc:sldMkLst>
          <pc:docMk/>
          <pc:sldMk cId="525617936" sldId="293"/>
        </pc:sldMkLst>
        <pc:spChg chg="mod">
          <ac:chgData name="Antonio Liccardi" userId="12f146fe-f5a6-49a1-9eba-e1e2cc91e37c" providerId="ADAL" clId="{EA00A21B-AA2D-4584-B392-98DA0AA2C6A8}" dt="2022-03-14T22:07:35.090" v="234"/>
          <ac:spMkLst>
            <pc:docMk/>
            <pc:sldMk cId="525617936" sldId="293"/>
            <ac:spMk id="2" creationId="{896D3A07-1F42-45EC-8283-F21F36CEFDF4}"/>
          </ac:spMkLst>
        </pc:spChg>
        <pc:spChg chg="del">
          <ac:chgData name="Antonio Liccardi" userId="12f146fe-f5a6-49a1-9eba-e1e2cc91e37c" providerId="ADAL" clId="{EA00A21B-AA2D-4584-B392-98DA0AA2C6A8}" dt="2022-03-14T22:07:40.679" v="235" actId="478"/>
          <ac:spMkLst>
            <pc:docMk/>
            <pc:sldMk cId="525617936" sldId="293"/>
            <ac:spMk id="3" creationId="{D9810553-699A-4EC2-9473-665EDF67FB10}"/>
          </ac:spMkLst>
        </pc:spChg>
        <pc:spChg chg="add mod">
          <ac:chgData name="Antonio Liccardi" userId="12f146fe-f5a6-49a1-9eba-e1e2cc91e37c" providerId="ADAL" clId="{EA00A21B-AA2D-4584-B392-98DA0AA2C6A8}" dt="2022-03-14T22:07:41.054" v="236"/>
          <ac:spMkLst>
            <pc:docMk/>
            <pc:sldMk cId="525617936" sldId="293"/>
            <ac:spMk id="5" creationId="{3E478C67-FFF2-47A1-B21A-FDAAA1771B85}"/>
          </ac:spMkLst>
        </pc:spChg>
        <pc:spChg chg="add mod">
          <ac:chgData name="Antonio Liccardi" userId="12f146fe-f5a6-49a1-9eba-e1e2cc91e37c" providerId="ADAL" clId="{EA00A21B-AA2D-4584-B392-98DA0AA2C6A8}" dt="2022-03-14T22:07:41.054" v="236"/>
          <ac:spMkLst>
            <pc:docMk/>
            <pc:sldMk cId="525617936" sldId="293"/>
            <ac:spMk id="6" creationId="{704C4C42-EA9D-40AB-8C07-50AA3A7911FB}"/>
          </ac:spMkLst>
        </pc:spChg>
        <pc:spChg chg="add mod">
          <ac:chgData name="Antonio Liccardi" userId="12f146fe-f5a6-49a1-9eba-e1e2cc91e37c" providerId="ADAL" clId="{EA00A21B-AA2D-4584-B392-98DA0AA2C6A8}" dt="2022-03-14T22:07:41.054" v="236"/>
          <ac:spMkLst>
            <pc:docMk/>
            <pc:sldMk cId="525617936" sldId="293"/>
            <ac:spMk id="8" creationId="{0B154493-6823-4A25-BA4A-5DF0CE0B67CF}"/>
          </ac:spMkLst>
        </pc:spChg>
        <pc:spChg chg="add mod">
          <ac:chgData name="Antonio Liccardi" userId="12f146fe-f5a6-49a1-9eba-e1e2cc91e37c" providerId="ADAL" clId="{EA00A21B-AA2D-4584-B392-98DA0AA2C6A8}" dt="2022-03-14T22:07:41.054" v="236"/>
          <ac:spMkLst>
            <pc:docMk/>
            <pc:sldMk cId="525617936" sldId="293"/>
            <ac:spMk id="9" creationId="{455292B7-175D-467D-AF24-31E848BE32D2}"/>
          </ac:spMkLst>
        </pc:spChg>
        <pc:spChg chg="add mod">
          <ac:chgData name="Antonio Liccardi" userId="12f146fe-f5a6-49a1-9eba-e1e2cc91e37c" providerId="ADAL" clId="{EA00A21B-AA2D-4584-B392-98DA0AA2C6A8}" dt="2022-03-14T22:07:41.054" v="236"/>
          <ac:spMkLst>
            <pc:docMk/>
            <pc:sldMk cId="525617936" sldId="293"/>
            <ac:spMk id="11" creationId="{3D378E97-4BAA-466C-8AF9-F9F8D692409A}"/>
          </ac:spMkLst>
        </pc:spChg>
        <pc:spChg chg="add mod">
          <ac:chgData name="Antonio Liccardi" userId="12f146fe-f5a6-49a1-9eba-e1e2cc91e37c" providerId="ADAL" clId="{EA00A21B-AA2D-4584-B392-98DA0AA2C6A8}" dt="2022-03-14T22:07:41.054" v="236"/>
          <ac:spMkLst>
            <pc:docMk/>
            <pc:sldMk cId="525617936" sldId="293"/>
            <ac:spMk id="12" creationId="{03A153DB-3A30-4467-9D0A-2BD532A3850F}"/>
          </ac:spMkLst>
        </pc:spChg>
        <pc:spChg chg="add mod">
          <ac:chgData name="Antonio Liccardi" userId="12f146fe-f5a6-49a1-9eba-e1e2cc91e37c" providerId="ADAL" clId="{EA00A21B-AA2D-4584-B392-98DA0AA2C6A8}" dt="2022-03-14T22:07:41.054" v="236"/>
          <ac:spMkLst>
            <pc:docMk/>
            <pc:sldMk cId="525617936" sldId="293"/>
            <ac:spMk id="13" creationId="{8051F69B-1CF8-4968-8B35-4290D0482DBD}"/>
          </ac:spMkLst>
        </pc:spChg>
        <pc:spChg chg="add mod">
          <ac:chgData name="Antonio Liccardi" userId="12f146fe-f5a6-49a1-9eba-e1e2cc91e37c" providerId="ADAL" clId="{EA00A21B-AA2D-4584-B392-98DA0AA2C6A8}" dt="2022-03-14T22:07:41.054" v="236"/>
          <ac:spMkLst>
            <pc:docMk/>
            <pc:sldMk cId="525617936" sldId="293"/>
            <ac:spMk id="14" creationId="{AC4D5725-17DF-4A8D-8757-97F26D953149}"/>
          </ac:spMkLst>
        </pc:spChg>
        <pc:grpChg chg="add mod">
          <ac:chgData name="Antonio Liccardi" userId="12f146fe-f5a6-49a1-9eba-e1e2cc91e37c" providerId="ADAL" clId="{EA00A21B-AA2D-4584-B392-98DA0AA2C6A8}" dt="2022-03-14T22:07:41.054" v="236"/>
          <ac:grpSpMkLst>
            <pc:docMk/>
            <pc:sldMk cId="525617936" sldId="293"/>
            <ac:grpSpMk id="7" creationId="{340B7ACD-25D4-4B5A-A5F0-A4BA31B2326A}"/>
          </ac:grpSpMkLst>
        </pc:grpChg>
        <pc:grpChg chg="add mod">
          <ac:chgData name="Antonio Liccardi" userId="12f146fe-f5a6-49a1-9eba-e1e2cc91e37c" providerId="ADAL" clId="{EA00A21B-AA2D-4584-B392-98DA0AA2C6A8}" dt="2022-03-14T22:07:41.054" v="236"/>
          <ac:grpSpMkLst>
            <pc:docMk/>
            <pc:sldMk cId="525617936" sldId="293"/>
            <ac:grpSpMk id="10" creationId="{BCA6AA9C-FCB7-43AD-9E13-7FCF510F9BAD}"/>
          </ac:grpSpMkLst>
        </pc:grpChg>
      </pc:sldChg>
      <pc:sldChg chg="modSp new mod">
        <pc:chgData name="Antonio Liccardi" userId="12f146fe-f5a6-49a1-9eba-e1e2cc91e37c" providerId="ADAL" clId="{EA00A21B-AA2D-4584-B392-98DA0AA2C6A8}" dt="2022-03-14T22:07:58.427" v="238"/>
        <pc:sldMkLst>
          <pc:docMk/>
          <pc:sldMk cId="273307360" sldId="294"/>
        </pc:sldMkLst>
        <pc:spChg chg="mod">
          <ac:chgData name="Antonio Liccardi" userId="12f146fe-f5a6-49a1-9eba-e1e2cc91e37c" providerId="ADAL" clId="{EA00A21B-AA2D-4584-B392-98DA0AA2C6A8}" dt="2022-03-14T22:07:54.148" v="237"/>
          <ac:spMkLst>
            <pc:docMk/>
            <pc:sldMk cId="273307360" sldId="294"/>
            <ac:spMk id="2" creationId="{A19981FB-17BF-471A-A06D-B002BD7F4046}"/>
          </ac:spMkLst>
        </pc:spChg>
        <pc:spChg chg="mod">
          <ac:chgData name="Antonio Liccardi" userId="12f146fe-f5a6-49a1-9eba-e1e2cc91e37c" providerId="ADAL" clId="{EA00A21B-AA2D-4584-B392-98DA0AA2C6A8}" dt="2022-03-14T22:07:58.427" v="238"/>
          <ac:spMkLst>
            <pc:docMk/>
            <pc:sldMk cId="273307360" sldId="294"/>
            <ac:spMk id="3" creationId="{BC81A366-E7C4-4BD0-9569-23503267EFE9}"/>
          </ac:spMkLst>
        </pc:spChg>
      </pc:sldChg>
      <pc:sldChg chg="addSp delSp modSp new mod">
        <pc:chgData name="Antonio Liccardi" userId="12f146fe-f5a6-49a1-9eba-e1e2cc91e37c" providerId="ADAL" clId="{EA00A21B-AA2D-4584-B392-98DA0AA2C6A8}" dt="2022-03-14T22:08:14.643" v="241"/>
        <pc:sldMkLst>
          <pc:docMk/>
          <pc:sldMk cId="589599691" sldId="295"/>
        </pc:sldMkLst>
        <pc:spChg chg="mod">
          <ac:chgData name="Antonio Liccardi" userId="12f146fe-f5a6-49a1-9eba-e1e2cc91e37c" providerId="ADAL" clId="{EA00A21B-AA2D-4584-B392-98DA0AA2C6A8}" dt="2022-03-14T22:08:05.670" v="239"/>
          <ac:spMkLst>
            <pc:docMk/>
            <pc:sldMk cId="589599691" sldId="295"/>
            <ac:spMk id="2" creationId="{C7AB619A-827B-4666-BCFE-766236D519E6}"/>
          </ac:spMkLst>
        </pc:spChg>
        <pc:spChg chg="del">
          <ac:chgData name="Antonio Liccardi" userId="12f146fe-f5a6-49a1-9eba-e1e2cc91e37c" providerId="ADAL" clId="{EA00A21B-AA2D-4584-B392-98DA0AA2C6A8}" dt="2022-03-14T22:08:14.178" v="240" actId="478"/>
          <ac:spMkLst>
            <pc:docMk/>
            <pc:sldMk cId="589599691" sldId="295"/>
            <ac:spMk id="3" creationId="{2FDC3113-13FA-4CD1-B0D2-321AFEC0DC49}"/>
          </ac:spMkLst>
        </pc:spChg>
        <pc:graphicFrameChg chg="add mod">
          <ac:chgData name="Antonio Liccardi" userId="12f146fe-f5a6-49a1-9eba-e1e2cc91e37c" providerId="ADAL" clId="{EA00A21B-AA2D-4584-B392-98DA0AA2C6A8}" dt="2022-03-14T22:08:14.643" v="241"/>
          <ac:graphicFrameMkLst>
            <pc:docMk/>
            <pc:sldMk cId="589599691" sldId="295"/>
            <ac:graphicFrameMk id="5" creationId="{D49A17BE-C567-4B51-AB22-611D81CCD00A}"/>
          </ac:graphicFrameMkLst>
        </pc:graphicFrameChg>
      </pc:sldChg>
      <pc:sldChg chg="addSp delSp modSp new mod">
        <pc:chgData name="Antonio Liccardi" userId="12f146fe-f5a6-49a1-9eba-e1e2cc91e37c" providerId="ADAL" clId="{EA00A21B-AA2D-4584-B392-98DA0AA2C6A8}" dt="2022-03-14T22:14:24.674" v="244"/>
        <pc:sldMkLst>
          <pc:docMk/>
          <pc:sldMk cId="2608179578" sldId="296"/>
        </pc:sldMkLst>
        <pc:spChg chg="mod">
          <ac:chgData name="Antonio Liccardi" userId="12f146fe-f5a6-49a1-9eba-e1e2cc91e37c" providerId="ADAL" clId="{EA00A21B-AA2D-4584-B392-98DA0AA2C6A8}" dt="2022-03-14T22:14:14.338" v="242"/>
          <ac:spMkLst>
            <pc:docMk/>
            <pc:sldMk cId="2608179578" sldId="296"/>
            <ac:spMk id="2" creationId="{CD17FEE1-AC76-4905-A170-574E7EE882D2}"/>
          </ac:spMkLst>
        </pc:spChg>
        <pc:spChg chg="del">
          <ac:chgData name="Antonio Liccardi" userId="12f146fe-f5a6-49a1-9eba-e1e2cc91e37c" providerId="ADAL" clId="{EA00A21B-AA2D-4584-B392-98DA0AA2C6A8}" dt="2022-03-14T22:14:24.373" v="243" actId="478"/>
          <ac:spMkLst>
            <pc:docMk/>
            <pc:sldMk cId="2608179578" sldId="296"/>
            <ac:spMk id="3" creationId="{5055585F-9D17-492B-9C8B-566FB4E35C48}"/>
          </ac:spMkLst>
        </pc:spChg>
        <pc:picChg chg="add mod">
          <ac:chgData name="Antonio Liccardi" userId="12f146fe-f5a6-49a1-9eba-e1e2cc91e37c" providerId="ADAL" clId="{EA00A21B-AA2D-4584-B392-98DA0AA2C6A8}" dt="2022-03-14T22:14:24.674" v="244"/>
          <ac:picMkLst>
            <pc:docMk/>
            <pc:sldMk cId="2608179578" sldId="296"/>
            <ac:picMk id="5" creationId="{CAD705B8-E25B-46E2-9CC9-5CDCD28C1685}"/>
          </ac:picMkLst>
        </pc:picChg>
      </pc:sldChg>
      <pc:sldChg chg="addSp modSp new mod">
        <pc:chgData name="Antonio Liccardi" userId="12f146fe-f5a6-49a1-9eba-e1e2cc91e37c" providerId="ADAL" clId="{EA00A21B-AA2D-4584-B392-98DA0AA2C6A8}" dt="2022-03-14T22:14:42.049" v="251"/>
        <pc:sldMkLst>
          <pc:docMk/>
          <pc:sldMk cId="163066642" sldId="297"/>
        </pc:sldMkLst>
        <pc:spChg chg="mod">
          <ac:chgData name="Antonio Liccardi" userId="12f146fe-f5a6-49a1-9eba-e1e2cc91e37c" providerId="ADAL" clId="{EA00A21B-AA2D-4584-B392-98DA0AA2C6A8}" dt="2022-03-14T22:14:33.891" v="250"/>
          <ac:spMkLst>
            <pc:docMk/>
            <pc:sldMk cId="163066642" sldId="297"/>
            <ac:spMk id="2" creationId="{18A9982E-DA74-4A5F-A2C5-BC3C78068808}"/>
          </ac:spMkLst>
        </pc:spChg>
        <pc:graphicFrameChg chg="add mod">
          <ac:chgData name="Antonio Liccardi" userId="12f146fe-f5a6-49a1-9eba-e1e2cc91e37c" providerId="ADAL" clId="{EA00A21B-AA2D-4584-B392-98DA0AA2C6A8}" dt="2022-03-14T22:14:42.049" v="251"/>
          <ac:graphicFrameMkLst>
            <pc:docMk/>
            <pc:sldMk cId="163066642" sldId="297"/>
            <ac:graphicFrameMk id="5" creationId="{ACABBF3B-C3C3-4264-94D9-835534168933}"/>
          </ac:graphicFrameMkLst>
        </pc:graphicFrameChg>
      </pc:sldChg>
      <pc:sldChg chg="addSp modSp new mod">
        <pc:chgData name="Antonio Liccardi" userId="12f146fe-f5a6-49a1-9eba-e1e2cc91e37c" providerId="ADAL" clId="{EA00A21B-AA2D-4584-B392-98DA0AA2C6A8}" dt="2022-03-14T22:15:31.573" v="256"/>
        <pc:sldMkLst>
          <pc:docMk/>
          <pc:sldMk cId="2944471987" sldId="298"/>
        </pc:sldMkLst>
        <pc:spChg chg="mod">
          <ac:chgData name="Antonio Liccardi" userId="12f146fe-f5a6-49a1-9eba-e1e2cc91e37c" providerId="ADAL" clId="{EA00A21B-AA2D-4584-B392-98DA0AA2C6A8}" dt="2022-03-14T22:15:23.273" v="253" actId="27636"/>
          <ac:spMkLst>
            <pc:docMk/>
            <pc:sldMk cId="2944471987" sldId="298"/>
            <ac:spMk id="2" creationId="{AE35BAF9-46A5-4661-9D1B-B070E19F066C}"/>
          </ac:spMkLst>
        </pc:spChg>
        <pc:spChg chg="mod">
          <ac:chgData name="Antonio Liccardi" userId="12f146fe-f5a6-49a1-9eba-e1e2cc91e37c" providerId="ADAL" clId="{EA00A21B-AA2D-4584-B392-98DA0AA2C6A8}" dt="2022-03-14T22:15:26.884" v="255"/>
          <ac:spMkLst>
            <pc:docMk/>
            <pc:sldMk cId="2944471987" sldId="298"/>
            <ac:spMk id="3" creationId="{9C315248-1F66-49F5-BE7C-869C56DF0CCC}"/>
          </ac:spMkLst>
        </pc:spChg>
        <pc:picChg chg="add mod">
          <ac:chgData name="Antonio Liccardi" userId="12f146fe-f5a6-49a1-9eba-e1e2cc91e37c" providerId="ADAL" clId="{EA00A21B-AA2D-4584-B392-98DA0AA2C6A8}" dt="2022-03-14T22:15:31.573" v="256"/>
          <ac:picMkLst>
            <pc:docMk/>
            <pc:sldMk cId="2944471987" sldId="298"/>
            <ac:picMk id="5" creationId="{4951A029-5DA6-4050-9A77-8F01703C424D}"/>
          </ac:picMkLst>
        </pc:picChg>
        <pc:picChg chg="add mod">
          <ac:chgData name="Antonio Liccardi" userId="12f146fe-f5a6-49a1-9eba-e1e2cc91e37c" providerId="ADAL" clId="{EA00A21B-AA2D-4584-B392-98DA0AA2C6A8}" dt="2022-03-14T22:15:31.573" v="256"/>
          <ac:picMkLst>
            <pc:docMk/>
            <pc:sldMk cId="2944471987" sldId="298"/>
            <ac:picMk id="6" creationId="{32FE7B15-B13D-427F-B29D-D18E4E13622A}"/>
          </ac:picMkLst>
        </pc:picChg>
      </pc:sldChg>
      <pc:sldChg chg="modSp new mod">
        <pc:chgData name="Antonio Liccardi" userId="12f146fe-f5a6-49a1-9eba-e1e2cc91e37c" providerId="ADAL" clId="{EA00A21B-AA2D-4584-B392-98DA0AA2C6A8}" dt="2022-03-14T22:15:49.885" v="260"/>
        <pc:sldMkLst>
          <pc:docMk/>
          <pc:sldMk cId="2815304544" sldId="299"/>
        </pc:sldMkLst>
        <pc:spChg chg="mod">
          <ac:chgData name="Antonio Liccardi" userId="12f146fe-f5a6-49a1-9eba-e1e2cc91e37c" providerId="ADAL" clId="{EA00A21B-AA2D-4584-B392-98DA0AA2C6A8}" dt="2022-03-14T22:15:49.885" v="260"/>
          <ac:spMkLst>
            <pc:docMk/>
            <pc:sldMk cId="2815304544" sldId="299"/>
            <ac:spMk id="2" creationId="{6AFA72BA-D4EC-4E87-8814-23D9A856CE64}"/>
          </ac:spMkLst>
        </pc:spChg>
        <pc:spChg chg="mod">
          <ac:chgData name="Antonio Liccardi" userId="12f146fe-f5a6-49a1-9eba-e1e2cc91e37c" providerId="ADAL" clId="{EA00A21B-AA2D-4584-B392-98DA0AA2C6A8}" dt="2022-03-14T22:15:43.967" v="259"/>
          <ac:spMkLst>
            <pc:docMk/>
            <pc:sldMk cId="2815304544" sldId="299"/>
            <ac:spMk id="3" creationId="{A9F64A38-63C8-4123-9F55-5ADB39E54F27}"/>
          </ac:spMkLst>
        </pc:spChg>
      </pc:sldChg>
      <pc:sldChg chg="modSp new mod">
        <pc:chgData name="Antonio Liccardi" userId="12f146fe-f5a6-49a1-9eba-e1e2cc91e37c" providerId="ADAL" clId="{EA00A21B-AA2D-4584-B392-98DA0AA2C6A8}" dt="2022-03-14T22:16:02.339" v="263" actId="27636"/>
        <pc:sldMkLst>
          <pc:docMk/>
          <pc:sldMk cId="4117615412" sldId="300"/>
        </pc:sldMkLst>
        <pc:spChg chg="mod">
          <ac:chgData name="Antonio Liccardi" userId="12f146fe-f5a6-49a1-9eba-e1e2cc91e37c" providerId="ADAL" clId="{EA00A21B-AA2D-4584-B392-98DA0AA2C6A8}" dt="2022-03-14T22:15:57.440" v="261"/>
          <ac:spMkLst>
            <pc:docMk/>
            <pc:sldMk cId="4117615412" sldId="300"/>
            <ac:spMk id="2" creationId="{AB7F3D92-43E6-4CEE-A190-249106B6834A}"/>
          </ac:spMkLst>
        </pc:spChg>
        <pc:spChg chg="mod">
          <ac:chgData name="Antonio Liccardi" userId="12f146fe-f5a6-49a1-9eba-e1e2cc91e37c" providerId="ADAL" clId="{EA00A21B-AA2D-4584-B392-98DA0AA2C6A8}" dt="2022-03-14T22:16:02.339" v="263" actId="27636"/>
          <ac:spMkLst>
            <pc:docMk/>
            <pc:sldMk cId="4117615412" sldId="300"/>
            <ac:spMk id="3" creationId="{48A6FED3-BFBB-4E48-BF32-FAB7A3D7484D}"/>
          </ac:spMkLst>
        </pc:spChg>
      </pc:sldChg>
      <pc:sldChg chg="addSp modSp new mod">
        <pc:chgData name="Antonio Liccardi" userId="12f146fe-f5a6-49a1-9eba-e1e2cc91e37c" providerId="ADAL" clId="{EA00A21B-AA2D-4584-B392-98DA0AA2C6A8}" dt="2022-03-14T22:16:19.438" v="267" actId="1076"/>
        <pc:sldMkLst>
          <pc:docMk/>
          <pc:sldMk cId="3474453780" sldId="301"/>
        </pc:sldMkLst>
        <pc:spChg chg="mod">
          <ac:chgData name="Antonio Liccardi" userId="12f146fe-f5a6-49a1-9eba-e1e2cc91e37c" providerId="ADAL" clId="{EA00A21B-AA2D-4584-B392-98DA0AA2C6A8}" dt="2022-03-14T22:16:10.631" v="264"/>
          <ac:spMkLst>
            <pc:docMk/>
            <pc:sldMk cId="3474453780" sldId="301"/>
            <ac:spMk id="2" creationId="{4DF219A3-7E76-40C0-88AE-A7E8A9D0B45F}"/>
          </ac:spMkLst>
        </pc:spChg>
        <pc:spChg chg="mod">
          <ac:chgData name="Antonio Liccardi" userId="12f146fe-f5a6-49a1-9eba-e1e2cc91e37c" providerId="ADAL" clId="{EA00A21B-AA2D-4584-B392-98DA0AA2C6A8}" dt="2022-03-14T22:16:14.749" v="265"/>
          <ac:spMkLst>
            <pc:docMk/>
            <pc:sldMk cId="3474453780" sldId="301"/>
            <ac:spMk id="3" creationId="{54621F3B-1072-486E-87C3-5AC74E4D7DAA}"/>
          </ac:spMkLst>
        </pc:spChg>
        <pc:picChg chg="add mod">
          <ac:chgData name="Antonio Liccardi" userId="12f146fe-f5a6-49a1-9eba-e1e2cc91e37c" providerId="ADAL" clId="{EA00A21B-AA2D-4584-B392-98DA0AA2C6A8}" dt="2022-03-14T22:16:19.438" v="267" actId="1076"/>
          <ac:picMkLst>
            <pc:docMk/>
            <pc:sldMk cId="3474453780" sldId="301"/>
            <ac:picMk id="5" creationId="{A8EA70E8-0DCF-4650-8705-D84D59EF59C6}"/>
          </ac:picMkLst>
        </pc:picChg>
      </pc:sldChg>
      <pc:sldChg chg="addSp delSp modSp new mod">
        <pc:chgData name="Antonio Liccardi" userId="12f146fe-f5a6-49a1-9eba-e1e2cc91e37c" providerId="ADAL" clId="{EA00A21B-AA2D-4584-B392-98DA0AA2C6A8}" dt="2022-03-14T22:17:28.282" v="287" actId="1076"/>
        <pc:sldMkLst>
          <pc:docMk/>
          <pc:sldMk cId="947023723" sldId="302"/>
        </pc:sldMkLst>
        <pc:spChg chg="mod">
          <ac:chgData name="Antonio Liccardi" userId="12f146fe-f5a6-49a1-9eba-e1e2cc91e37c" providerId="ADAL" clId="{EA00A21B-AA2D-4584-B392-98DA0AA2C6A8}" dt="2022-03-14T22:17:08.796" v="280"/>
          <ac:spMkLst>
            <pc:docMk/>
            <pc:sldMk cId="947023723" sldId="302"/>
            <ac:spMk id="2" creationId="{7EDF3ED4-95A4-4817-BE18-43E199743F2D}"/>
          </ac:spMkLst>
        </pc:spChg>
        <pc:spChg chg="del">
          <ac:chgData name="Antonio Liccardi" userId="12f146fe-f5a6-49a1-9eba-e1e2cc91e37c" providerId="ADAL" clId="{EA00A21B-AA2D-4584-B392-98DA0AA2C6A8}" dt="2022-03-14T22:17:16.740" v="281" actId="478"/>
          <ac:spMkLst>
            <pc:docMk/>
            <pc:sldMk cId="947023723" sldId="302"/>
            <ac:spMk id="3" creationId="{ECD5AFD5-ABC2-48FE-A7B6-4D15176C58F8}"/>
          </ac:spMkLst>
        </pc:spChg>
        <pc:graphicFrameChg chg="add mod">
          <ac:chgData name="Antonio Liccardi" userId="12f146fe-f5a6-49a1-9eba-e1e2cc91e37c" providerId="ADAL" clId="{EA00A21B-AA2D-4584-B392-98DA0AA2C6A8}" dt="2022-03-14T22:17:28.282" v="287" actId="1076"/>
          <ac:graphicFrameMkLst>
            <pc:docMk/>
            <pc:sldMk cId="947023723" sldId="302"/>
            <ac:graphicFrameMk id="5" creationId="{67A29339-76E7-427E-9D08-8D5AF254ED78}"/>
          </ac:graphicFrameMkLst>
        </pc:graphicFrameChg>
      </pc:sldChg>
      <pc:sldChg chg="addSp delSp modSp new mod">
        <pc:chgData name="Antonio Liccardi" userId="12f146fe-f5a6-49a1-9eba-e1e2cc91e37c" providerId="ADAL" clId="{EA00A21B-AA2D-4584-B392-98DA0AA2C6A8}" dt="2022-03-14T22:17:45.836" v="292" actId="478"/>
        <pc:sldMkLst>
          <pc:docMk/>
          <pc:sldMk cId="2794519677" sldId="303"/>
        </pc:sldMkLst>
        <pc:spChg chg="mod">
          <ac:chgData name="Antonio Liccardi" userId="12f146fe-f5a6-49a1-9eba-e1e2cc91e37c" providerId="ADAL" clId="{EA00A21B-AA2D-4584-B392-98DA0AA2C6A8}" dt="2022-03-14T22:17:35.506" v="288"/>
          <ac:spMkLst>
            <pc:docMk/>
            <pc:sldMk cId="2794519677" sldId="303"/>
            <ac:spMk id="2" creationId="{D88201B7-DEFE-45EB-A19C-E3ED5041C873}"/>
          </ac:spMkLst>
        </pc:spChg>
        <pc:spChg chg="del">
          <ac:chgData name="Antonio Liccardi" userId="12f146fe-f5a6-49a1-9eba-e1e2cc91e37c" providerId="ADAL" clId="{EA00A21B-AA2D-4584-B392-98DA0AA2C6A8}" dt="2022-03-14T22:17:41.651" v="289" actId="478"/>
          <ac:spMkLst>
            <pc:docMk/>
            <pc:sldMk cId="2794519677" sldId="303"/>
            <ac:spMk id="3" creationId="{DE493E7A-E9C0-4C0F-852E-6A164802DC8A}"/>
          </ac:spMkLst>
        </pc:spChg>
        <pc:spChg chg="add del mod">
          <ac:chgData name="Antonio Liccardi" userId="12f146fe-f5a6-49a1-9eba-e1e2cc91e37c" providerId="ADAL" clId="{EA00A21B-AA2D-4584-B392-98DA0AA2C6A8}" dt="2022-03-14T22:17:45.836" v="292" actId="478"/>
          <ac:spMkLst>
            <pc:docMk/>
            <pc:sldMk cId="2794519677" sldId="303"/>
            <ac:spMk id="5" creationId="{F5B6CF38-CC0B-4723-8BC3-DDF2CA3D72B0}"/>
          </ac:spMkLst>
        </pc:spChg>
        <pc:graphicFrameChg chg="add mod">
          <ac:chgData name="Antonio Liccardi" userId="12f146fe-f5a6-49a1-9eba-e1e2cc91e37c" providerId="ADAL" clId="{EA00A21B-AA2D-4584-B392-98DA0AA2C6A8}" dt="2022-03-14T22:17:42.042" v="291" actId="27636"/>
          <ac:graphicFrameMkLst>
            <pc:docMk/>
            <pc:sldMk cId="2794519677" sldId="303"/>
            <ac:graphicFrameMk id="6" creationId="{815D4771-4A4B-493D-A198-2277CABC8374}"/>
          </ac:graphicFrameMkLst>
        </pc:graphicFrameChg>
      </pc:sldChg>
      <pc:sldChg chg="addSp modSp new mod">
        <pc:chgData name="Antonio Liccardi" userId="12f146fe-f5a6-49a1-9eba-e1e2cc91e37c" providerId="ADAL" clId="{EA00A21B-AA2D-4584-B392-98DA0AA2C6A8}" dt="2022-03-14T22:18:32.039" v="297" actId="1076"/>
        <pc:sldMkLst>
          <pc:docMk/>
          <pc:sldMk cId="2560631141" sldId="304"/>
        </pc:sldMkLst>
        <pc:spChg chg="mod">
          <ac:chgData name="Antonio Liccardi" userId="12f146fe-f5a6-49a1-9eba-e1e2cc91e37c" providerId="ADAL" clId="{EA00A21B-AA2D-4584-B392-98DA0AA2C6A8}" dt="2022-03-14T22:18:24.267" v="295"/>
          <ac:spMkLst>
            <pc:docMk/>
            <pc:sldMk cId="2560631141" sldId="304"/>
            <ac:spMk id="2" creationId="{2E87C208-360F-45CC-AE57-507E38CF5884}"/>
          </ac:spMkLst>
        </pc:spChg>
        <pc:graphicFrameChg chg="add mod">
          <ac:chgData name="Antonio Liccardi" userId="12f146fe-f5a6-49a1-9eba-e1e2cc91e37c" providerId="ADAL" clId="{EA00A21B-AA2D-4584-B392-98DA0AA2C6A8}" dt="2022-03-14T22:18:32.039" v="297" actId="1076"/>
          <ac:graphicFrameMkLst>
            <pc:docMk/>
            <pc:sldMk cId="2560631141" sldId="304"/>
            <ac:graphicFrameMk id="5" creationId="{5D304E7F-9EFA-45E4-B9B6-679CABEFC622}"/>
          </ac:graphicFrameMkLst>
        </pc:graphicFrameChg>
      </pc:sldChg>
      <pc:sldChg chg="addSp modSp new mod">
        <pc:chgData name="Antonio Liccardi" userId="12f146fe-f5a6-49a1-9eba-e1e2cc91e37c" providerId="ADAL" clId="{EA00A21B-AA2D-4584-B392-98DA0AA2C6A8}" dt="2022-03-14T22:18:50.304" v="302" actId="1076"/>
        <pc:sldMkLst>
          <pc:docMk/>
          <pc:sldMk cId="1931895009" sldId="305"/>
        </pc:sldMkLst>
        <pc:spChg chg="mod">
          <ac:chgData name="Antonio Liccardi" userId="12f146fe-f5a6-49a1-9eba-e1e2cc91e37c" providerId="ADAL" clId="{EA00A21B-AA2D-4584-B392-98DA0AA2C6A8}" dt="2022-03-14T22:18:37.950" v="298"/>
          <ac:spMkLst>
            <pc:docMk/>
            <pc:sldMk cId="1931895009" sldId="305"/>
            <ac:spMk id="2" creationId="{0AB33B5F-5E95-4AAA-B596-0462F452F98A}"/>
          </ac:spMkLst>
        </pc:spChg>
        <pc:spChg chg="mod">
          <ac:chgData name="Antonio Liccardi" userId="12f146fe-f5a6-49a1-9eba-e1e2cc91e37c" providerId="ADAL" clId="{EA00A21B-AA2D-4584-B392-98DA0AA2C6A8}" dt="2022-03-14T22:18:49.231" v="301" actId="14100"/>
          <ac:spMkLst>
            <pc:docMk/>
            <pc:sldMk cId="1931895009" sldId="305"/>
            <ac:spMk id="3" creationId="{3EA99D14-E703-4226-A3F1-7A5BE48F3402}"/>
          </ac:spMkLst>
        </pc:spChg>
        <pc:picChg chg="add mod">
          <ac:chgData name="Antonio Liccardi" userId="12f146fe-f5a6-49a1-9eba-e1e2cc91e37c" providerId="ADAL" clId="{EA00A21B-AA2D-4584-B392-98DA0AA2C6A8}" dt="2022-03-14T22:18:50.304" v="302" actId="1076"/>
          <ac:picMkLst>
            <pc:docMk/>
            <pc:sldMk cId="1931895009" sldId="305"/>
            <ac:picMk id="5" creationId="{E6A945BE-0EF7-4F25-AF58-0102B6CA37C9}"/>
          </ac:picMkLst>
        </pc:picChg>
      </pc:sldChg>
      <pc:sldChg chg="addSp modSp new mod">
        <pc:chgData name="Antonio Liccardi" userId="12f146fe-f5a6-49a1-9eba-e1e2cc91e37c" providerId="ADAL" clId="{EA00A21B-AA2D-4584-B392-98DA0AA2C6A8}" dt="2022-03-14T22:19:01.632" v="304"/>
        <pc:sldMkLst>
          <pc:docMk/>
          <pc:sldMk cId="212291270" sldId="306"/>
        </pc:sldMkLst>
        <pc:spChg chg="mod">
          <ac:chgData name="Antonio Liccardi" userId="12f146fe-f5a6-49a1-9eba-e1e2cc91e37c" providerId="ADAL" clId="{EA00A21B-AA2D-4584-B392-98DA0AA2C6A8}" dt="2022-03-14T22:18:57.297" v="303"/>
          <ac:spMkLst>
            <pc:docMk/>
            <pc:sldMk cId="212291270" sldId="306"/>
            <ac:spMk id="2" creationId="{1993EA0D-BCE2-48A7-B3D0-178F062C7F0B}"/>
          </ac:spMkLst>
        </pc:spChg>
        <pc:picChg chg="add mod">
          <ac:chgData name="Antonio Liccardi" userId="12f146fe-f5a6-49a1-9eba-e1e2cc91e37c" providerId="ADAL" clId="{EA00A21B-AA2D-4584-B392-98DA0AA2C6A8}" dt="2022-03-14T22:19:01.632" v="304"/>
          <ac:picMkLst>
            <pc:docMk/>
            <pc:sldMk cId="212291270" sldId="306"/>
            <ac:picMk id="5" creationId="{21309242-A055-4122-8F96-B93C6DBF5994}"/>
          </ac:picMkLst>
        </pc:picChg>
        <pc:picChg chg="add mod">
          <ac:chgData name="Antonio Liccardi" userId="12f146fe-f5a6-49a1-9eba-e1e2cc91e37c" providerId="ADAL" clId="{EA00A21B-AA2D-4584-B392-98DA0AA2C6A8}" dt="2022-03-14T22:19:01.632" v="304"/>
          <ac:picMkLst>
            <pc:docMk/>
            <pc:sldMk cId="212291270" sldId="306"/>
            <ac:picMk id="6" creationId="{21F04561-C907-4E98-A4F6-24264943C47B}"/>
          </ac:picMkLst>
        </pc:picChg>
        <pc:picChg chg="add mod">
          <ac:chgData name="Antonio Liccardi" userId="12f146fe-f5a6-49a1-9eba-e1e2cc91e37c" providerId="ADAL" clId="{EA00A21B-AA2D-4584-B392-98DA0AA2C6A8}" dt="2022-03-14T22:19:01.632" v="304"/>
          <ac:picMkLst>
            <pc:docMk/>
            <pc:sldMk cId="212291270" sldId="306"/>
            <ac:picMk id="7" creationId="{8DCCEF47-0666-4456-88CB-A8C2F3DC1E6F}"/>
          </ac:picMkLst>
        </pc:picChg>
      </pc:sldChg>
      <pc:sldChg chg="addSp modSp new mod">
        <pc:chgData name="Antonio Liccardi" userId="12f146fe-f5a6-49a1-9eba-e1e2cc91e37c" providerId="ADAL" clId="{EA00A21B-AA2D-4584-B392-98DA0AA2C6A8}" dt="2022-03-14T22:19:25.024" v="315" actId="1076"/>
        <pc:sldMkLst>
          <pc:docMk/>
          <pc:sldMk cId="2852377401" sldId="307"/>
        </pc:sldMkLst>
        <pc:spChg chg="mod">
          <ac:chgData name="Antonio Liccardi" userId="12f146fe-f5a6-49a1-9eba-e1e2cc91e37c" providerId="ADAL" clId="{EA00A21B-AA2D-4584-B392-98DA0AA2C6A8}" dt="2022-03-14T22:19:13.594" v="311"/>
          <ac:spMkLst>
            <pc:docMk/>
            <pc:sldMk cId="2852377401" sldId="307"/>
            <ac:spMk id="2" creationId="{AD1AB2B9-7C1C-45E7-B1D3-F9681E527A4F}"/>
          </ac:spMkLst>
        </pc:spChg>
        <pc:spChg chg="mod">
          <ac:chgData name="Antonio Liccardi" userId="12f146fe-f5a6-49a1-9eba-e1e2cc91e37c" providerId="ADAL" clId="{EA00A21B-AA2D-4584-B392-98DA0AA2C6A8}" dt="2022-03-14T22:19:23.562" v="314" actId="14100"/>
          <ac:spMkLst>
            <pc:docMk/>
            <pc:sldMk cId="2852377401" sldId="307"/>
            <ac:spMk id="3" creationId="{FC13861C-DCFC-4EF2-B3FA-A5ED824EF49B}"/>
          </ac:spMkLst>
        </pc:spChg>
        <pc:picChg chg="add mod">
          <ac:chgData name="Antonio Liccardi" userId="12f146fe-f5a6-49a1-9eba-e1e2cc91e37c" providerId="ADAL" clId="{EA00A21B-AA2D-4584-B392-98DA0AA2C6A8}" dt="2022-03-14T22:19:25.024" v="315" actId="1076"/>
          <ac:picMkLst>
            <pc:docMk/>
            <pc:sldMk cId="2852377401" sldId="307"/>
            <ac:picMk id="5" creationId="{8224DA73-54C7-4560-B337-1E2729ABDFF4}"/>
          </ac:picMkLst>
        </pc:picChg>
      </pc:sldChg>
      <pc:sldChg chg="addSp modSp new mod ord">
        <pc:chgData name="Antonio Liccardi" userId="12f146fe-f5a6-49a1-9eba-e1e2cc91e37c" providerId="ADAL" clId="{EA00A21B-AA2D-4584-B392-98DA0AA2C6A8}" dt="2022-03-14T22:16:58.906" v="279"/>
        <pc:sldMkLst>
          <pc:docMk/>
          <pc:sldMk cId="139270648" sldId="308"/>
        </pc:sldMkLst>
        <pc:spChg chg="mod">
          <ac:chgData name="Antonio Liccardi" userId="12f146fe-f5a6-49a1-9eba-e1e2cc91e37c" providerId="ADAL" clId="{EA00A21B-AA2D-4584-B392-98DA0AA2C6A8}" dt="2022-03-14T22:16:28.495" v="274"/>
          <ac:spMkLst>
            <pc:docMk/>
            <pc:sldMk cId="139270648" sldId="308"/>
            <ac:spMk id="2" creationId="{4A63354C-17F6-4720-99B8-C4B029702BA1}"/>
          </ac:spMkLst>
        </pc:spChg>
        <pc:spChg chg="mod">
          <ac:chgData name="Antonio Liccardi" userId="12f146fe-f5a6-49a1-9eba-e1e2cc91e37c" providerId="ADAL" clId="{EA00A21B-AA2D-4584-B392-98DA0AA2C6A8}" dt="2022-03-14T22:16:49.694" v="276"/>
          <ac:spMkLst>
            <pc:docMk/>
            <pc:sldMk cId="139270648" sldId="308"/>
            <ac:spMk id="3" creationId="{EC2F98F2-0918-4FC0-AAB7-02B7FA62AA42}"/>
          </ac:spMkLst>
        </pc:spChg>
        <pc:graphicFrameChg chg="add mod">
          <ac:chgData name="Antonio Liccardi" userId="12f146fe-f5a6-49a1-9eba-e1e2cc91e37c" providerId="ADAL" clId="{EA00A21B-AA2D-4584-B392-98DA0AA2C6A8}" dt="2022-03-14T22:16:55.976" v="277" actId="1076"/>
          <ac:graphicFrameMkLst>
            <pc:docMk/>
            <pc:sldMk cId="139270648" sldId="308"/>
            <ac:graphicFrameMk id="5" creationId="{C76C2B9B-F60C-4C17-85C9-DB1B74F37252}"/>
          </ac:graphicFrameMkLst>
        </pc:graphicFrameChg>
      </pc:sldChg>
      <pc:sldChg chg="modSp new mod">
        <pc:chgData name="Antonio Liccardi" userId="12f146fe-f5a6-49a1-9eba-e1e2cc91e37c" providerId="ADAL" clId="{EA00A21B-AA2D-4584-B392-98DA0AA2C6A8}" dt="2022-03-14T22:19:38.327" v="319" actId="27636"/>
        <pc:sldMkLst>
          <pc:docMk/>
          <pc:sldMk cId="1671719518" sldId="309"/>
        </pc:sldMkLst>
        <pc:spChg chg="mod">
          <ac:chgData name="Antonio Liccardi" userId="12f146fe-f5a6-49a1-9eba-e1e2cc91e37c" providerId="ADAL" clId="{EA00A21B-AA2D-4584-B392-98DA0AA2C6A8}" dt="2022-03-14T22:19:32.654" v="316"/>
          <ac:spMkLst>
            <pc:docMk/>
            <pc:sldMk cId="1671719518" sldId="309"/>
            <ac:spMk id="2" creationId="{730493D0-B3FD-4BED-848F-5E5AFCCDD811}"/>
          </ac:spMkLst>
        </pc:spChg>
        <pc:spChg chg="mod">
          <ac:chgData name="Antonio Liccardi" userId="12f146fe-f5a6-49a1-9eba-e1e2cc91e37c" providerId="ADAL" clId="{EA00A21B-AA2D-4584-B392-98DA0AA2C6A8}" dt="2022-03-14T22:19:38.327" v="319" actId="27636"/>
          <ac:spMkLst>
            <pc:docMk/>
            <pc:sldMk cId="1671719518" sldId="309"/>
            <ac:spMk id="3" creationId="{EF7326A8-919F-4D9E-81EC-83331AE550E1}"/>
          </ac:spMkLst>
        </pc:spChg>
      </pc:sldChg>
      <pc:sldChg chg="addSp modSp new mod">
        <pc:chgData name="Antonio Liccardi" userId="12f146fe-f5a6-49a1-9eba-e1e2cc91e37c" providerId="ADAL" clId="{EA00A21B-AA2D-4584-B392-98DA0AA2C6A8}" dt="2022-03-14T22:26:56.815" v="331" actId="1076"/>
        <pc:sldMkLst>
          <pc:docMk/>
          <pc:sldMk cId="15793320" sldId="310"/>
        </pc:sldMkLst>
        <pc:spChg chg="mod">
          <ac:chgData name="Antonio Liccardi" userId="12f146fe-f5a6-49a1-9eba-e1e2cc91e37c" providerId="ADAL" clId="{EA00A21B-AA2D-4584-B392-98DA0AA2C6A8}" dt="2022-03-14T22:26:31.368" v="320"/>
          <ac:spMkLst>
            <pc:docMk/>
            <pc:sldMk cId="15793320" sldId="310"/>
            <ac:spMk id="2" creationId="{9489E217-D102-42B9-823A-44BF3BC8D557}"/>
          </ac:spMkLst>
        </pc:spChg>
        <pc:spChg chg="mod">
          <ac:chgData name="Antonio Liccardi" userId="12f146fe-f5a6-49a1-9eba-e1e2cc91e37c" providerId="ADAL" clId="{EA00A21B-AA2D-4584-B392-98DA0AA2C6A8}" dt="2022-03-14T22:26:54.059" v="330" actId="27636"/>
          <ac:spMkLst>
            <pc:docMk/>
            <pc:sldMk cId="15793320" sldId="310"/>
            <ac:spMk id="3" creationId="{BC1BC875-163B-48D1-89CD-01FEA66B4BE5}"/>
          </ac:spMkLst>
        </pc:spChg>
        <pc:picChg chg="add mod">
          <ac:chgData name="Antonio Liccardi" userId="12f146fe-f5a6-49a1-9eba-e1e2cc91e37c" providerId="ADAL" clId="{EA00A21B-AA2D-4584-B392-98DA0AA2C6A8}" dt="2022-03-14T22:26:56.815" v="331" actId="1076"/>
          <ac:picMkLst>
            <pc:docMk/>
            <pc:sldMk cId="15793320" sldId="310"/>
            <ac:picMk id="5" creationId="{690B27A3-7329-4FE0-96DA-847F20FA4AEA}"/>
          </ac:picMkLst>
        </pc:picChg>
      </pc:sldChg>
      <pc:sldChg chg="addSp modSp new mod">
        <pc:chgData name="Antonio Liccardi" userId="12f146fe-f5a6-49a1-9eba-e1e2cc91e37c" providerId="ADAL" clId="{EA00A21B-AA2D-4584-B392-98DA0AA2C6A8}" dt="2022-03-14T22:27:18.475" v="337" actId="1076"/>
        <pc:sldMkLst>
          <pc:docMk/>
          <pc:sldMk cId="1254509810" sldId="311"/>
        </pc:sldMkLst>
        <pc:spChg chg="mod">
          <ac:chgData name="Antonio Liccardi" userId="12f146fe-f5a6-49a1-9eba-e1e2cc91e37c" providerId="ADAL" clId="{EA00A21B-AA2D-4584-B392-98DA0AA2C6A8}" dt="2022-03-14T22:27:07.146" v="332"/>
          <ac:spMkLst>
            <pc:docMk/>
            <pc:sldMk cId="1254509810" sldId="311"/>
            <ac:spMk id="2" creationId="{671F0263-565C-44D0-9A59-CEB06220ED00}"/>
          </ac:spMkLst>
        </pc:spChg>
        <pc:spChg chg="mod">
          <ac:chgData name="Antonio Liccardi" userId="12f146fe-f5a6-49a1-9eba-e1e2cc91e37c" providerId="ADAL" clId="{EA00A21B-AA2D-4584-B392-98DA0AA2C6A8}" dt="2022-03-14T22:27:13.496" v="335" actId="27636"/>
          <ac:spMkLst>
            <pc:docMk/>
            <pc:sldMk cId="1254509810" sldId="311"/>
            <ac:spMk id="3" creationId="{58BFC9D1-3804-49EA-BD2F-51EFDCB03DA9}"/>
          </ac:spMkLst>
        </pc:spChg>
        <pc:picChg chg="add mod">
          <ac:chgData name="Antonio Liccardi" userId="12f146fe-f5a6-49a1-9eba-e1e2cc91e37c" providerId="ADAL" clId="{EA00A21B-AA2D-4584-B392-98DA0AA2C6A8}" dt="2022-03-14T22:27:18.475" v="337" actId="1076"/>
          <ac:picMkLst>
            <pc:docMk/>
            <pc:sldMk cId="1254509810" sldId="311"/>
            <ac:picMk id="5" creationId="{6123C219-90A9-4459-A461-D1815F477A50}"/>
          </ac:picMkLst>
        </pc:picChg>
      </pc:sldChg>
      <pc:sldChg chg="modSp new mod">
        <pc:chgData name="Antonio Liccardi" userId="12f146fe-f5a6-49a1-9eba-e1e2cc91e37c" providerId="ADAL" clId="{EA00A21B-AA2D-4584-B392-98DA0AA2C6A8}" dt="2022-03-14T22:27:36.759" v="339"/>
        <pc:sldMkLst>
          <pc:docMk/>
          <pc:sldMk cId="4139202163" sldId="312"/>
        </pc:sldMkLst>
        <pc:spChg chg="mod">
          <ac:chgData name="Antonio Liccardi" userId="12f146fe-f5a6-49a1-9eba-e1e2cc91e37c" providerId="ADAL" clId="{EA00A21B-AA2D-4584-B392-98DA0AA2C6A8}" dt="2022-03-14T22:27:28.276" v="338"/>
          <ac:spMkLst>
            <pc:docMk/>
            <pc:sldMk cId="4139202163" sldId="312"/>
            <ac:spMk id="2" creationId="{E061EDC2-33B7-44AC-B83A-07BFA4C7D453}"/>
          </ac:spMkLst>
        </pc:spChg>
        <pc:spChg chg="mod">
          <ac:chgData name="Antonio Liccardi" userId="12f146fe-f5a6-49a1-9eba-e1e2cc91e37c" providerId="ADAL" clId="{EA00A21B-AA2D-4584-B392-98DA0AA2C6A8}" dt="2022-03-14T22:27:36.759" v="339"/>
          <ac:spMkLst>
            <pc:docMk/>
            <pc:sldMk cId="4139202163" sldId="312"/>
            <ac:spMk id="3" creationId="{325B439D-7159-4609-B211-BE79414B4AFC}"/>
          </ac:spMkLst>
        </pc:spChg>
      </pc:sldChg>
      <pc:sldChg chg="modSp new mod">
        <pc:chgData name="Antonio Liccardi" userId="12f146fe-f5a6-49a1-9eba-e1e2cc91e37c" providerId="ADAL" clId="{EA00A21B-AA2D-4584-B392-98DA0AA2C6A8}" dt="2022-03-14T22:27:47.701" v="341"/>
        <pc:sldMkLst>
          <pc:docMk/>
          <pc:sldMk cId="1235383523" sldId="313"/>
        </pc:sldMkLst>
        <pc:spChg chg="mod">
          <ac:chgData name="Antonio Liccardi" userId="12f146fe-f5a6-49a1-9eba-e1e2cc91e37c" providerId="ADAL" clId="{EA00A21B-AA2D-4584-B392-98DA0AA2C6A8}" dt="2022-03-14T22:27:42.675" v="340"/>
          <ac:spMkLst>
            <pc:docMk/>
            <pc:sldMk cId="1235383523" sldId="313"/>
            <ac:spMk id="2" creationId="{8BBCA3CB-9BED-4FA8-8EE4-070B5B9DD859}"/>
          </ac:spMkLst>
        </pc:spChg>
        <pc:spChg chg="mod">
          <ac:chgData name="Antonio Liccardi" userId="12f146fe-f5a6-49a1-9eba-e1e2cc91e37c" providerId="ADAL" clId="{EA00A21B-AA2D-4584-B392-98DA0AA2C6A8}" dt="2022-03-14T22:27:47.701" v="341"/>
          <ac:spMkLst>
            <pc:docMk/>
            <pc:sldMk cId="1235383523" sldId="313"/>
            <ac:spMk id="3" creationId="{6773A543-7FD2-4506-BAA0-480821ADB6D3}"/>
          </ac:spMkLst>
        </pc:spChg>
      </pc:sldChg>
      <pc:sldChg chg="addSp modSp new mod">
        <pc:chgData name="Antonio Liccardi" userId="12f146fe-f5a6-49a1-9eba-e1e2cc91e37c" providerId="ADAL" clId="{EA00A21B-AA2D-4584-B392-98DA0AA2C6A8}" dt="2022-03-14T22:28:02.146" v="345" actId="1076"/>
        <pc:sldMkLst>
          <pc:docMk/>
          <pc:sldMk cId="1651235754" sldId="314"/>
        </pc:sldMkLst>
        <pc:spChg chg="mod">
          <ac:chgData name="Antonio Liccardi" userId="12f146fe-f5a6-49a1-9eba-e1e2cc91e37c" providerId="ADAL" clId="{EA00A21B-AA2D-4584-B392-98DA0AA2C6A8}" dt="2022-03-14T22:27:54.784" v="342"/>
          <ac:spMkLst>
            <pc:docMk/>
            <pc:sldMk cId="1651235754" sldId="314"/>
            <ac:spMk id="2" creationId="{7A59D079-4D1F-4000-81A7-756D975C8410}"/>
          </ac:spMkLst>
        </pc:spChg>
        <pc:spChg chg="mod">
          <ac:chgData name="Antonio Liccardi" userId="12f146fe-f5a6-49a1-9eba-e1e2cc91e37c" providerId="ADAL" clId="{EA00A21B-AA2D-4584-B392-98DA0AA2C6A8}" dt="2022-03-14T22:27:58.347" v="343"/>
          <ac:spMkLst>
            <pc:docMk/>
            <pc:sldMk cId="1651235754" sldId="314"/>
            <ac:spMk id="3" creationId="{006F9411-4367-43E3-B443-65C67D89E93D}"/>
          </ac:spMkLst>
        </pc:spChg>
        <pc:picChg chg="add mod">
          <ac:chgData name="Antonio Liccardi" userId="12f146fe-f5a6-49a1-9eba-e1e2cc91e37c" providerId="ADAL" clId="{EA00A21B-AA2D-4584-B392-98DA0AA2C6A8}" dt="2022-03-14T22:28:02.146" v="345" actId="1076"/>
          <ac:picMkLst>
            <pc:docMk/>
            <pc:sldMk cId="1651235754" sldId="314"/>
            <ac:picMk id="5" creationId="{45C9B7A9-59DE-48B0-AC1A-AB5E2E1C975B}"/>
          </ac:picMkLst>
        </pc:picChg>
      </pc:sldChg>
      <pc:sldChg chg="addSp modSp new mod">
        <pc:chgData name="Antonio Liccardi" userId="12f146fe-f5a6-49a1-9eba-e1e2cc91e37c" providerId="ADAL" clId="{EA00A21B-AA2D-4584-B392-98DA0AA2C6A8}" dt="2022-03-14T22:28:55.499" v="362" actId="1076"/>
        <pc:sldMkLst>
          <pc:docMk/>
          <pc:sldMk cId="2747539013" sldId="315"/>
        </pc:sldMkLst>
        <pc:spChg chg="mod">
          <ac:chgData name="Antonio Liccardi" userId="12f146fe-f5a6-49a1-9eba-e1e2cc91e37c" providerId="ADAL" clId="{EA00A21B-AA2D-4584-B392-98DA0AA2C6A8}" dt="2022-03-14T22:28:45.322" v="358"/>
          <ac:spMkLst>
            <pc:docMk/>
            <pc:sldMk cId="2747539013" sldId="315"/>
            <ac:spMk id="2" creationId="{B7532B03-3E9B-470A-BEB3-36AE89EDA244}"/>
          </ac:spMkLst>
        </pc:spChg>
        <pc:spChg chg="mod">
          <ac:chgData name="Antonio Liccardi" userId="12f146fe-f5a6-49a1-9eba-e1e2cc91e37c" providerId="ADAL" clId="{EA00A21B-AA2D-4584-B392-98DA0AA2C6A8}" dt="2022-03-14T22:28:49.305" v="359"/>
          <ac:spMkLst>
            <pc:docMk/>
            <pc:sldMk cId="2747539013" sldId="315"/>
            <ac:spMk id="3" creationId="{62D23334-E0BA-4617-94E8-443C9115461E}"/>
          </ac:spMkLst>
        </pc:spChg>
        <pc:picChg chg="add mod">
          <ac:chgData name="Antonio Liccardi" userId="12f146fe-f5a6-49a1-9eba-e1e2cc91e37c" providerId="ADAL" clId="{EA00A21B-AA2D-4584-B392-98DA0AA2C6A8}" dt="2022-03-14T22:28:55.499" v="362" actId="1076"/>
          <ac:picMkLst>
            <pc:docMk/>
            <pc:sldMk cId="2747539013" sldId="315"/>
            <ac:picMk id="5" creationId="{6B1BA80F-A070-4739-A267-E87C149B55CD}"/>
          </ac:picMkLst>
        </pc:picChg>
        <pc:picChg chg="add mod">
          <ac:chgData name="Antonio Liccardi" userId="12f146fe-f5a6-49a1-9eba-e1e2cc91e37c" providerId="ADAL" clId="{EA00A21B-AA2D-4584-B392-98DA0AA2C6A8}" dt="2022-03-14T22:28:55.499" v="362" actId="1076"/>
          <ac:picMkLst>
            <pc:docMk/>
            <pc:sldMk cId="2747539013" sldId="315"/>
            <ac:picMk id="6" creationId="{6B02D9F1-0A90-4CAA-8852-07C3E31C920B}"/>
          </ac:picMkLst>
        </pc:picChg>
      </pc:sldChg>
      <pc:sldChg chg="addSp modSp new mod">
        <pc:chgData name="Antonio Liccardi" userId="12f146fe-f5a6-49a1-9eba-e1e2cc91e37c" providerId="ADAL" clId="{EA00A21B-AA2D-4584-B392-98DA0AA2C6A8}" dt="2022-03-14T22:29:33.837" v="368" actId="14100"/>
        <pc:sldMkLst>
          <pc:docMk/>
          <pc:sldMk cId="4051753843" sldId="316"/>
        </pc:sldMkLst>
        <pc:spChg chg="mod">
          <ac:chgData name="Antonio Liccardi" userId="12f146fe-f5a6-49a1-9eba-e1e2cc91e37c" providerId="ADAL" clId="{EA00A21B-AA2D-4584-B392-98DA0AA2C6A8}" dt="2022-03-14T22:29:06.804" v="363"/>
          <ac:spMkLst>
            <pc:docMk/>
            <pc:sldMk cId="4051753843" sldId="316"/>
            <ac:spMk id="2" creationId="{78132982-E351-4905-BB48-FE173482F36C}"/>
          </ac:spMkLst>
        </pc:spChg>
        <pc:spChg chg="mod">
          <ac:chgData name="Antonio Liccardi" userId="12f146fe-f5a6-49a1-9eba-e1e2cc91e37c" providerId="ADAL" clId="{EA00A21B-AA2D-4584-B392-98DA0AA2C6A8}" dt="2022-03-14T22:29:33.837" v="368" actId="14100"/>
          <ac:spMkLst>
            <pc:docMk/>
            <pc:sldMk cId="4051753843" sldId="316"/>
            <ac:spMk id="3" creationId="{197D8B68-39B4-4C02-BAE4-480152C84B6E}"/>
          </ac:spMkLst>
        </pc:spChg>
        <pc:spChg chg="add mod">
          <ac:chgData name="Antonio Liccardi" userId="12f146fe-f5a6-49a1-9eba-e1e2cc91e37c" providerId="ADAL" clId="{EA00A21B-AA2D-4584-B392-98DA0AA2C6A8}" dt="2022-03-14T22:29:30.920" v="367" actId="1076"/>
          <ac:spMkLst>
            <pc:docMk/>
            <pc:sldMk cId="4051753843" sldId="316"/>
            <ac:spMk id="6" creationId="{A4677DEC-A183-48AC-A15C-A8B010BC9ABC}"/>
          </ac:spMkLst>
        </pc:spChg>
        <pc:graphicFrameChg chg="add mod">
          <ac:chgData name="Antonio Liccardi" userId="12f146fe-f5a6-49a1-9eba-e1e2cc91e37c" providerId="ADAL" clId="{EA00A21B-AA2D-4584-B392-98DA0AA2C6A8}" dt="2022-03-14T22:29:30.920" v="367" actId="1076"/>
          <ac:graphicFrameMkLst>
            <pc:docMk/>
            <pc:sldMk cId="4051753843" sldId="316"/>
            <ac:graphicFrameMk id="5" creationId="{DBF265F4-458B-4CE5-8D8A-6BBCA3AB66A5}"/>
          </ac:graphicFrameMkLst>
        </pc:graphicFrameChg>
      </pc:sldChg>
      <pc:sldChg chg="addSp modSp new mod">
        <pc:chgData name="Antonio Liccardi" userId="12f146fe-f5a6-49a1-9eba-e1e2cc91e37c" providerId="ADAL" clId="{EA00A21B-AA2D-4584-B392-98DA0AA2C6A8}" dt="2022-03-14T22:29:51.987" v="374" actId="1076"/>
        <pc:sldMkLst>
          <pc:docMk/>
          <pc:sldMk cId="2000646058" sldId="317"/>
        </pc:sldMkLst>
        <pc:spChg chg="mod">
          <ac:chgData name="Antonio Liccardi" userId="12f146fe-f5a6-49a1-9eba-e1e2cc91e37c" providerId="ADAL" clId="{EA00A21B-AA2D-4584-B392-98DA0AA2C6A8}" dt="2022-03-14T22:29:40.641" v="369"/>
          <ac:spMkLst>
            <pc:docMk/>
            <pc:sldMk cId="2000646058" sldId="317"/>
            <ac:spMk id="2" creationId="{92E96430-EF49-49EC-A49F-EB542BA4CB4B}"/>
          </ac:spMkLst>
        </pc:spChg>
        <pc:spChg chg="mod">
          <ac:chgData name="Antonio Liccardi" userId="12f146fe-f5a6-49a1-9eba-e1e2cc91e37c" providerId="ADAL" clId="{EA00A21B-AA2D-4584-B392-98DA0AA2C6A8}" dt="2022-03-14T22:29:47.871" v="372" actId="27636"/>
          <ac:spMkLst>
            <pc:docMk/>
            <pc:sldMk cId="2000646058" sldId="317"/>
            <ac:spMk id="3" creationId="{C9C2A4BB-8A89-4DDC-AAA5-23017233FC4F}"/>
          </ac:spMkLst>
        </pc:spChg>
        <pc:picChg chg="add mod">
          <ac:chgData name="Antonio Liccardi" userId="12f146fe-f5a6-49a1-9eba-e1e2cc91e37c" providerId="ADAL" clId="{EA00A21B-AA2D-4584-B392-98DA0AA2C6A8}" dt="2022-03-14T22:29:51.987" v="374" actId="1076"/>
          <ac:picMkLst>
            <pc:docMk/>
            <pc:sldMk cId="2000646058" sldId="317"/>
            <ac:picMk id="5" creationId="{264EC96D-61A9-403B-AFCE-F961D360535E}"/>
          </ac:picMkLst>
        </pc:picChg>
      </pc:sldChg>
      <pc:sldChg chg="addSp modSp new mod">
        <pc:chgData name="Antonio Liccardi" userId="12f146fe-f5a6-49a1-9eba-e1e2cc91e37c" providerId="ADAL" clId="{EA00A21B-AA2D-4584-B392-98DA0AA2C6A8}" dt="2022-03-14T22:30:55.835" v="392" actId="1076"/>
        <pc:sldMkLst>
          <pc:docMk/>
          <pc:sldMk cId="3539823299" sldId="318"/>
        </pc:sldMkLst>
        <pc:spChg chg="mod">
          <ac:chgData name="Antonio Liccardi" userId="12f146fe-f5a6-49a1-9eba-e1e2cc91e37c" providerId="ADAL" clId="{EA00A21B-AA2D-4584-B392-98DA0AA2C6A8}" dt="2022-03-14T22:30:26.892" v="386"/>
          <ac:spMkLst>
            <pc:docMk/>
            <pc:sldMk cId="3539823299" sldId="318"/>
            <ac:spMk id="2" creationId="{142072E7-ECF3-4743-9B77-60FA2084C934}"/>
          </ac:spMkLst>
        </pc:spChg>
        <pc:spChg chg="add mod">
          <ac:chgData name="Antonio Liccardi" userId="12f146fe-f5a6-49a1-9eba-e1e2cc91e37c" providerId="ADAL" clId="{EA00A21B-AA2D-4584-B392-98DA0AA2C6A8}" dt="2022-03-14T22:30:35.152" v="388"/>
          <ac:spMkLst>
            <pc:docMk/>
            <pc:sldMk cId="3539823299" sldId="318"/>
            <ac:spMk id="5" creationId="{1F110E87-13B6-4B23-9971-C4D17C09473E}"/>
          </ac:spMkLst>
        </pc:spChg>
        <pc:spChg chg="add mod">
          <ac:chgData name="Antonio Liccardi" userId="12f146fe-f5a6-49a1-9eba-e1e2cc91e37c" providerId="ADAL" clId="{EA00A21B-AA2D-4584-B392-98DA0AA2C6A8}" dt="2022-03-14T22:30:55.835" v="392" actId="1076"/>
          <ac:spMkLst>
            <pc:docMk/>
            <pc:sldMk cId="3539823299" sldId="318"/>
            <ac:spMk id="7" creationId="{5293D98F-961C-4DFD-8150-35694BFEF2EF}"/>
          </ac:spMkLst>
        </pc:spChg>
        <pc:graphicFrameChg chg="add mod">
          <ac:chgData name="Antonio Liccardi" userId="12f146fe-f5a6-49a1-9eba-e1e2cc91e37c" providerId="ADAL" clId="{EA00A21B-AA2D-4584-B392-98DA0AA2C6A8}" dt="2022-03-14T22:30:55.835" v="392" actId="1076"/>
          <ac:graphicFrameMkLst>
            <pc:docMk/>
            <pc:sldMk cId="3539823299" sldId="318"/>
            <ac:graphicFrameMk id="6" creationId="{BFD506EF-B18B-4BC3-A4FE-ECBD58238E04}"/>
          </ac:graphicFrameMkLst>
        </pc:graphicFrameChg>
      </pc:sldChg>
      <pc:sldChg chg="modSp new mod">
        <pc:chgData name="Antonio Liccardi" userId="12f146fe-f5a6-49a1-9eba-e1e2cc91e37c" providerId="ADAL" clId="{EA00A21B-AA2D-4584-B392-98DA0AA2C6A8}" dt="2022-03-14T22:32:43.873" v="412" actId="20577"/>
        <pc:sldMkLst>
          <pc:docMk/>
          <pc:sldMk cId="3757912891" sldId="319"/>
        </pc:sldMkLst>
        <pc:spChg chg="mod">
          <ac:chgData name="Antonio Liccardi" userId="12f146fe-f5a6-49a1-9eba-e1e2cc91e37c" providerId="ADAL" clId="{EA00A21B-AA2D-4584-B392-98DA0AA2C6A8}" dt="2022-03-14T22:32:34.194" v="410"/>
          <ac:spMkLst>
            <pc:docMk/>
            <pc:sldMk cId="3757912891" sldId="319"/>
            <ac:spMk id="2" creationId="{2F511C56-F15A-486A-8654-FF160017310B}"/>
          </ac:spMkLst>
        </pc:spChg>
        <pc:spChg chg="mod">
          <ac:chgData name="Antonio Liccardi" userId="12f146fe-f5a6-49a1-9eba-e1e2cc91e37c" providerId="ADAL" clId="{EA00A21B-AA2D-4584-B392-98DA0AA2C6A8}" dt="2022-03-14T22:32:43.873" v="412" actId="20577"/>
          <ac:spMkLst>
            <pc:docMk/>
            <pc:sldMk cId="3757912891" sldId="319"/>
            <ac:spMk id="3" creationId="{0E69CBA8-F5FF-4C56-9721-2CD4EA9EFAF2}"/>
          </ac:spMkLst>
        </pc:spChg>
      </pc:sldChg>
      <pc:sldChg chg="addSp modSp new mod ord">
        <pc:chgData name="Antonio Liccardi" userId="12f146fe-f5a6-49a1-9eba-e1e2cc91e37c" providerId="ADAL" clId="{EA00A21B-AA2D-4584-B392-98DA0AA2C6A8}" dt="2022-03-14T22:28:38.696" v="357"/>
        <pc:sldMkLst>
          <pc:docMk/>
          <pc:sldMk cId="121566612" sldId="320"/>
        </pc:sldMkLst>
        <pc:spChg chg="mod">
          <ac:chgData name="Antonio Liccardi" userId="12f146fe-f5a6-49a1-9eba-e1e2cc91e37c" providerId="ADAL" clId="{EA00A21B-AA2D-4584-B392-98DA0AA2C6A8}" dt="2022-03-14T22:28:13.351" v="353" actId="27636"/>
          <ac:spMkLst>
            <pc:docMk/>
            <pc:sldMk cId="121566612" sldId="320"/>
            <ac:spMk id="2" creationId="{A9E61874-72C0-4EDF-9393-202C9058A73E}"/>
          </ac:spMkLst>
        </pc:spChg>
        <pc:graphicFrameChg chg="add mod">
          <ac:chgData name="Antonio Liccardi" userId="12f146fe-f5a6-49a1-9eba-e1e2cc91e37c" providerId="ADAL" clId="{EA00A21B-AA2D-4584-B392-98DA0AA2C6A8}" dt="2022-03-14T22:28:22.187" v="355"/>
          <ac:graphicFrameMkLst>
            <pc:docMk/>
            <pc:sldMk cId="121566612" sldId="320"/>
            <ac:graphicFrameMk id="5" creationId="{122B1F0A-9671-4106-9C1D-6A228A01E01B}"/>
          </ac:graphicFrameMkLst>
        </pc:graphicFrameChg>
      </pc:sldChg>
      <pc:sldChg chg="addSp modSp new mod">
        <pc:chgData name="Antonio Liccardi" userId="12f146fe-f5a6-49a1-9eba-e1e2cc91e37c" providerId="ADAL" clId="{EA00A21B-AA2D-4584-B392-98DA0AA2C6A8}" dt="2022-03-14T22:31:16.869" v="399" actId="1076"/>
        <pc:sldMkLst>
          <pc:docMk/>
          <pc:sldMk cId="2505460446" sldId="321"/>
        </pc:sldMkLst>
        <pc:spChg chg="mod">
          <ac:chgData name="Antonio Liccardi" userId="12f146fe-f5a6-49a1-9eba-e1e2cc91e37c" providerId="ADAL" clId="{EA00A21B-AA2D-4584-B392-98DA0AA2C6A8}" dt="2022-03-14T22:31:03.692" v="394" actId="27636"/>
          <ac:spMkLst>
            <pc:docMk/>
            <pc:sldMk cId="2505460446" sldId="321"/>
            <ac:spMk id="2" creationId="{F1B4CC36-31C7-4E03-AB2C-172E75D712A6}"/>
          </ac:spMkLst>
        </pc:spChg>
        <pc:spChg chg="mod">
          <ac:chgData name="Antonio Liccardi" userId="12f146fe-f5a6-49a1-9eba-e1e2cc91e37c" providerId="ADAL" clId="{EA00A21B-AA2D-4584-B392-98DA0AA2C6A8}" dt="2022-03-14T22:31:11.237" v="397" actId="27636"/>
          <ac:spMkLst>
            <pc:docMk/>
            <pc:sldMk cId="2505460446" sldId="321"/>
            <ac:spMk id="3" creationId="{0C586226-60B1-46A8-A4FC-9F72BB287DC1}"/>
          </ac:spMkLst>
        </pc:spChg>
        <pc:picChg chg="add mod">
          <ac:chgData name="Antonio Liccardi" userId="12f146fe-f5a6-49a1-9eba-e1e2cc91e37c" providerId="ADAL" clId="{EA00A21B-AA2D-4584-B392-98DA0AA2C6A8}" dt="2022-03-14T22:31:16.869" v="399" actId="1076"/>
          <ac:picMkLst>
            <pc:docMk/>
            <pc:sldMk cId="2505460446" sldId="321"/>
            <ac:picMk id="5" creationId="{C520874C-8C7C-4BB2-8924-CB240E03DD3A}"/>
          </ac:picMkLst>
        </pc:picChg>
      </pc:sldChg>
      <pc:sldChg chg="modSp new mod">
        <pc:chgData name="Antonio Liccardi" userId="12f146fe-f5a6-49a1-9eba-e1e2cc91e37c" providerId="ADAL" clId="{EA00A21B-AA2D-4584-B392-98DA0AA2C6A8}" dt="2022-03-14T22:31:27.638" v="401"/>
        <pc:sldMkLst>
          <pc:docMk/>
          <pc:sldMk cId="3218717853" sldId="322"/>
        </pc:sldMkLst>
        <pc:spChg chg="mod">
          <ac:chgData name="Antonio Liccardi" userId="12f146fe-f5a6-49a1-9eba-e1e2cc91e37c" providerId="ADAL" clId="{EA00A21B-AA2D-4584-B392-98DA0AA2C6A8}" dt="2022-03-14T22:31:24.302" v="400"/>
          <ac:spMkLst>
            <pc:docMk/>
            <pc:sldMk cId="3218717853" sldId="322"/>
            <ac:spMk id="2" creationId="{29980FBA-232D-429B-84D0-8AA657E062EF}"/>
          </ac:spMkLst>
        </pc:spChg>
        <pc:spChg chg="mod">
          <ac:chgData name="Antonio Liccardi" userId="12f146fe-f5a6-49a1-9eba-e1e2cc91e37c" providerId="ADAL" clId="{EA00A21B-AA2D-4584-B392-98DA0AA2C6A8}" dt="2022-03-14T22:31:27.638" v="401"/>
          <ac:spMkLst>
            <pc:docMk/>
            <pc:sldMk cId="3218717853" sldId="322"/>
            <ac:spMk id="3" creationId="{6B94A1BE-C55F-4987-9B18-E0C266C7FBD7}"/>
          </ac:spMkLst>
        </pc:spChg>
      </pc:sldChg>
      <pc:sldChg chg="modSp new mod">
        <pc:chgData name="Antonio Liccardi" userId="12f146fe-f5a6-49a1-9eba-e1e2cc91e37c" providerId="ADAL" clId="{EA00A21B-AA2D-4584-B392-98DA0AA2C6A8}" dt="2022-03-14T22:31:38.494" v="406"/>
        <pc:sldMkLst>
          <pc:docMk/>
          <pc:sldMk cId="3340531208" sldId="323"/>
        </pc:sldMkLst>
        <pc:spChg chg="mod">
          <ac:chgData name="Antonio Liccardi" userId="12f146fe-f5a6-49a1-9eba-e1e2cc91e37c" providerId="ADAL" clId="{EA00A21B-AA2D-4584-B392-98DA0AA2C6A8}" dt="2022-03-14T22:31:37.690" v="405"/>
          <ac:spMkLst>
            <pc:docMk/>
            <pc:sldMk cId="3340531208" sldId="323"/>
            <ac:spMk id="2" creationId="{615BB460-D733-45D2-ADEC-4488CCDD1DB8}"/>
          </ac:spMkLst>
        </pc:spChg>
        <pc:spChg chg="mod">
          <ac:chgData name="Antonio Liccardi" userId="12f146fe-f5a6-49a1-9eba-e1e2cc91e37c" providerId="ADAL" clId="{EA00A21B-AA2D-4584-B392-98DA0AA2C6A8}" dt="2022-03-14T22:31:38.494" v="406"/>
          <ac:spMkLst>
            <pc:docMk/>
            <pc:sldMk cId="3340531208" sldId="323"/>
            <ac:spMk id="3" creationId="{E939B32F-5CA1-40C1-99AA-6D9824A881C1}"/>
          </ac:spMkLst>
        </pc:spChg>
      </pc:sldChg>
      <pc:sldChg chg="modSp new mod">
        <pc:chgData name="Antonio Liccardi" userId="12f146fe-f5a6-49a1-9eba-e1e2cc91e37c" providerId="ADAL" clId="{EA00A21B-AA2D-4584-B392-98DA0AA2C6A8}" dt="2022-03-14T22:32:26.282" v="409" actId="27636"/>
        <pc:sldMkLst>
          <pc:docMk/>
          <pc:sldMk cId="4227097349" sldId="324"/>
        </pc:sldMkLst>
        <pc:spChg chg="mod">
          <ac:chgData name="Antonio Liccardi" userId="12f146fe-f5a6-49a1-9eba-e1e2cc91e37c" providerId="ADAL" clId="{EA00A21B-AA2D-4584-B392-98DA0AA2C6A8}" dt="2022-03-14T22:32:22.336" v="407"/>
          <ac:spMkLst>
            <pc:docMk/>
            <pc:sldMk cId="4227097349" sldId="324"/>
            <ac:spMk id="2" creationId="{F90BAA56-4DFD-4FD9-B6C7-3CDDB6839C0B}"/>
          </ac:spMkLst>
        </pc:spChg>
        <pc:spChg chg="mod">
          <ac:chgData name="Antonio Liccardi" userId="12f146fe-f5a6-49a1-9eba-e1e2cc91e37c" providerId="ADAL" clId="{EA00A21B-AA2D-4584-B392-98DA0AA2C6A8}" dt="2022-03-14T22:32:26.282" v="409" actId="27636"/>
          <ac:spMkLst>
            <pc:docMk/>
            <pc:sldMk cId="4227097349" sldId="324"/>
            <ac:spMk id="3" creationId="{48940357-6B78-4F6E-AAF6-B84F60E44DA9}"/>
          </ac:spMkLst>
        </pc:spChg>
      </pc:sldChg>
      <pc:sldChg chg="modSp new mod ord">
        <pc:chgData name="Antonio Liccardi" userId="12f146fe-f5a6-49a1-9eba-e1e2cc91e37c" providerId="ADAL" clId="{EA00A21B-AA2D-4584-B392-98DA0AA2C6A8}" dt="2022-03-14T22:30:19.674" v="383"/>
        <pc:sldMkLst>
          <pc:docMk/>
          <pc:sldMk cId="2924234199" sldId="325"/>
        </pc:sldMkLst>
        <pc:spChg chg="mod">
          <ac:chgData name="Antonio Liccardi" userId="12f146fe-f5a6-49a1-9eba-e1e2cc91e37c" providerId="ADAL" clId="{EA00A21B-AA2D-4584-B392-98DA0AA2C6A8}" dt="2022-03-14T22:30:05.746" v="380"/>
          <ac:spMkLst>
            <pc:docMk/>
            <pc:sldMk cId="2924234199" sldId="325"/>
            <ac:spMk id="2" creationId="{E0853B21-9B4A-4B02-9053-AD4C9663D31E}"/>
          </ac:spMkLst>
        </pc:spChg>
        <pc:spChg chg="mod">
          <ac:chgData name="Antonio Liccardi" userId="12f146fe-f5a6-49a1-9eba-e1e2cc91e37c" providerId="ADAL" clId="{EA00A21B-AA2D-4584-B392-98DA0AA2C6A8}" dt="2022-03-14T22:30:09.035" v="381"/>
          <ac:spMkLst>
            <pc:docMk/>
            <pc:sldMk cId="2924234199" sldId="325"/>
            <ac:spMk id="3" creationId="{EA39B014-3C5B-4F91-8FC0-7BC3FF394553}"/>
          </ac:spMkLst>
        </pc:spChg>
      </pc:sldChg>
      <pc:sldChg chg="addSp modSp new mod">
        <pc:chgData name="Antonio Liccardi" userId="12f146fe-f5a6-49a1-9eba-e1e2cc91e37c" providerId="ADAL" clId="{EA00A21B-AA2D-4584-B392-98DA0AA2C6A8}" dt="2022-03-14T22:33:05.173" v="423" actId="1076"/>
        <pc:sldMkLst>
          <pc:docMk/>
          <pc:sldMk cId="914877865" sldId="326"/>
        </pc:sldMkLst>
        <pc:spChg chg="mod">
          <ac:chgData name="Antonio Liccardi" userId="12f146fe-f5a6-49a1-9eba-e1e2cc91e37c" providerId="ADAL" clId="{EA00A21B-AA2D-4584-B392-98DA0AA2C6A8}" dt="2022-03-14T22:32:48.057" v="420"/>
          <ac:spMkLst>
            <pc:docMk/>
            <pc:sldMk cId="914877865" sldId="326"/>
            <ac:spMk id="2" creationId="{CA69D4C0-CE51-4311-9DB4-2F325CEC2A46}"/>
          </ac:spMkLst>
        </pc:spChg>
        <pc:spChg chg="mod">
          <ac:chgData name="Antonio Liccardi" userId="12f146fe-f5a6-49a1-9eba-e1e2cc91e37c" providerId="ADAL" clId="{EA00A21B-AA2D-4584-B392-98DA0AA2C6A8}" dt="2022-03-14T22:32:52.378" v="421"/>
          <ac:spMkLst>
            <pc:docMk/>
            <pc:sldMk cId="914877865" sldId="326"/>
            <ac:spMk id="3" creationId="{F04EECF5-E5EE-41CD-851B-FC149926BAB9}"/>
          </ac:spMkLst>
        </pc:spChg>
        <pc:graphicFrameChg chg="add mod">
          <ac:chgData name="Antonio Liccardi" userId="12f146fe-f5a6-49a1-9eba-e1e2cc91e37c" providerId="ADAL" clId="{EA00A21B-AA2D-4584-B392-98DA0AA2C6A8}" dt="2022-03-14T22:33:05.173" v="423" actId="1076"/>
          <ac:graphicFrameMkLst>
            <pc:docMk/>
            <pc:sldMk cId="914877865" sldId="326"/>
            <ac:graphicFrameMk id="5" creationId="{78E9F644-F007-4DAF-8664-C8C2BE7C4D24}"/>
          </ac:graphicFrameMkLst>
        </pc:graphicFrameChg>
      </pc:sldChg>
      <pc:sldChg chg="addSp delSp modSp new mod modClrScheme chgLayout">
        <pc:chgData name="Antonio Liccardi" userId="12f146fe-f5a6-49a1-9eba-e1e2cc91e37c" providerId="ADAL" clId="{EA00A21B-AA2D-4584-B392-98DA0AA2C6A8}" dt="2022-03-14T22:33:40.670" v="449" actId="20577"/>
        <pc:sldMkLst>
          <pc:docMk/>
          <pc:sldMk cId="110738995" sldId="327"/>
        </pc:sldMkLst>
        <pc:spChg chg="del mod ord">
          <ac:chgData name="Antonio Liccardi" userId="12f146fe-f5a6-49a1-9eba-e1e2cc91e37c" providerId="ADAL" clId="{EA00A21B-AA2D-4584-B392-98DA0AA2C6A8}" dt="2022-03-14T22:33:31.855" v="424" actId="700"/>
          <ac:spMkLst>
            <pc:docMk/>
            <pc:sldMk cId="110738995" sldId="327"/>
            <ac:spMk id="2" creationId="{A6C067B4-E356-46E5-B08D-31D830312DA6}"/>
          </ac:spMkLst>
        </pc:spChg>
        <pc:spChg chg="del mod ord">
          <ac:chgData name="Antonio Liccardi" userId="12f146fe-f5a6-49a1-9eba-e1e2cc91e37c" providerId="ADAL" clId="{EA00A21B-AA2D-4584-B392-98DA0AA2C6A8}" dt="2022-03-14T22:33:31.855" v="424" actId="700"/>
          <ac:spMkLst>
            <pc:docMk/>
            <pc:sldMk cId="110738995" sldId="327"/>
            <ac:spMk id="3" creationId="{879BCB05-7DF6-4E5C-B1D6-BB8182DF3597}"/>
          </ac:spMkLst>
        </pc:spChg>
        <pc:spChg chg="mod ord">
          <ac:chgData name="Antonio Liccardi" userId="12f146fe-f5a6-49a1-9eba-e1e2cc91e37c" providerId="ADAL" clId="{EA00A21B-AA2D-4584-B392-98DA0AA2C6A8}" dt="2022-03-14T22:33:31.855" v="424" actId="700"/>
          <ac:spMkLst>
            <pc:docMk/>
            <pc:sldMk cId="110738995" sldId="327"/>
            <ac:spMk id="4" creationId="{5A677D08-072F-43F0-81B0-227EAD094803}"/>
          </ac:spMkLst>
        </pc:spChg>
        <pc:spChg chg="add mod ord">
          <ac:chgData name="Antonio Liccardi" userId="12f146fe-f5a6-49a1-9eba-e1e2cc91e37c" providerId="ADAL" clId="{EA00A21B-AA2D-4584-B392-98DA0AA2C6A8}" dt="2022-03-14T22:33:38.734" v="445" actId="20577"/>
          <ac:spMkLst>
            <pc:docMk/>
            <pc:sldMk cId="110738995" sldId="327"/>
            <ac:spMk id="5" creationId="{F55B6D17-F1E3-45AB-8B93-CD27FEE007EC}"/>
          </ac:spMkLst>
        </pc:spChg>
        <pc:spChg chg="add mod ord">
          <ac:chgData name="Antonio Liccardi" userId="12f146fe-f5a6-49a1-9eba-e1e2cc91e37c" providerId="ADAL" clId="{EA00A21B-AA2D-4584-B392-98DA0AA2C6A8}" dt="2022-03-14T22:33:40.670" v="449" actId="20577"/>
          <ac:spMkLst>
            <pc:docMk/>
            <pc:sldMk cId="110738995" sldId="327"/>
            <ac:spMk id="6" creationId="{AAEF06B5-AD67-47F8-9076-8A5F9225EB93}"/>
          </ac:spMkLst>
        </pc:spChg>
      </pc:sldChg>
      <pc:sldChg chg="addSp modSp new mod">
        <pc:chgData name="Antonio Liccardi" userId="12f146fe-f5a6-49a1-9eba-e1e2cc91e37c" providerId="ADAL" clId="{EA00A21B-AA2D-4584-B392-98DA0AA2C6A8}" dt="2022-03-14T22:34:16.363" v="488" actId="1076"/>
        <pc:sldMkLst>
          <pc:docMk/>
          <pc:sldMk cId="2084503554" sldId="328"/>
        </pc:sldMkLst>
        <pc:spChg chg="mod">
          <ac:chgData name="Antonio Liccardi" userId="12f146fe-f5a6-49a1-9eba-e1e2cc91e37c" providerId="ADAL" clId="{EA00A21B-AA2D-4584-B392-98DA0AA2C6A8}" dt="2022-03-14T22:34:06.525" v="486"/>
          <ac:spMkLst>
            <pc:docMk/>
            <pc:sldMk cId="2084503554" sldId="328"/>
            <ac:spMk id="2" creationId="{BEF58AD7-0EC4-4EE4-BA7E-879D68AFA401}"/>
          </ac:spMkLst>
        </pc:spChg>
        <pc:spChg chg="add mod">
          <ac:chgData name="Antonio Liccardi" userId="12f146fe-f5a6-49a1-9eba-e1e2cc91e37c" providerId="ADAL" clId="{EA00A21B-AA2D-4584-B392-98DA0AA2C6A8}" dt="2022-03-14T22:34:16.363" v="488" actId="1076"/>
          <ac:spMkLst>
            <pc:docMk/>
            <pc:sldMk cId="2084503554" sldId="328"/>
            <ac:spMk id="5" creationId="{8E30B316-022A-4CED-89A7-25B49BBA9331}"/>
          </ac:spMkLst>
        </pc:spChg>
        <pc:spChg chg="add mod">
          <ac:chgData name="Antonio Liccardi" userId="12f146fe-f5a6-49a1-9eba-e1e2cc91e37c" providerId="ADAL" clId="{EA00A21B-AA2D-4584-B392-98DA0AA2C6A8}" dt="2022-03-14T22:34:16.363" v="488" actId="1076"/>
          <ac:spMkLst>
            <pc:docMk/>
            <pc:sldMk cId="2084503554" sldId="328"/>
            <ac:spMk id="6" creationId="{85F148B8-CEA1-489D-A3CC-315C24E11368}"/>
          </ac:spMkLst>
        </pc:spChg>
        <pc:spChg chg="add mod">
          <ac:chgData name="Antonio Liccardi" userId="12f146fe-f5a6-49a1-9eba-e1e2cc91e37c" providerId="ADAL" clId="{EA00A21B-AA2D-4584-B392-98DA0AA2C6A8}" dt="2022-03-14T22:34:16.363" v="488" actId="1076"/>
          <ac:spMkLst>
            <pc:docMk/>
            <pc:sldMk cId="2084503554" sldId="328"/>
            <ac:spMk id="8" creationId="{EDCA92CC-6E44-4147-9271-E4BFAE731836}"/>
          </ac:spMkLst>
        </pc:spChg>
        <pc:spChg chg="add mod">
          <ac:chgData name="Antonio Liccardi" userId="12f146fe-f5a6-49a1-9eba-e1e2cc91e37c" providerId="ADAL" clId="{EA00A21B-AA2D-4584-B392-98DA0AA2C6A8}" dt="2022-03-14T22:34:16.363" v="488" actId="1076"/>
          <ac:spMkLst>
            <pc:docMk/>
            <pc:sldMk cId="2084503554" sldId="328"/>
            <ac:spMk id="9" creationId="{F1233CF6-B2E8-4C74-8545-F95947680FA4}"/>
          </ac:spMkLst>
        </pc:spChg>
        <pc:spChg chg="add mod">
          <ac:chgData name="Antonio Liccardi" userId="12f146fe-f5a6-49a1-9eba-e1e2cc91e37c" providerId="ADAL" clId="{EA00A21B-AA2D-4584-B392-98DA0AA2C6A8}" dt="2022-03-14T22:34:16.363" v="488" actId="1076"/>
          <ac:spMkLst>
            <pc:docMk/>
            <pc:sldMk cId="2084503554" sldId="328"/>
            <ac:spMk id="10" creationId="{E0ABF690-5B51-47D9-98F6-5BB2A1E8B8A4}"/>
          </ac:spMkLst>
        </pc:spChg>
        <pc:picChg chg="add mod">
          <ac:chgData name="Antonio Liccardi" userId="12f146fe-f5a6-49a1-9eba-e1e2cc91e37c" providerId="ADAL" clId="{EA00A21B-AA2D-4584-B392-98DA0AA2C6A8}" dt="2022-03-14T22:34:16.363" v="488" actId="1076"/>
          <ac:picMkLst>
            <pc:docMk/>
            <pc:sldMk cId="2084503554" sldId="328"/>
            <ac:picMk id="7" creationId="{1AC0F7A9-F890-4673-8F32-AEC4DD28E583}"/>
          </ac:picMkLst>
        </pc:picChg>
      </pc:sldChg>
      <pc:sldChg chg="addSp modSp new mod">
        <pc:chgData name="Antonio Liccardi" userId="12f146fe-f5a6-49a1-9eba-e1e2cc91e37c" providerId="ADAL" clId="{EA00A21B-AA2D-4584-B392-98DA0AA2C6A8}" dt="2022-03-14T22:34:31.129" v="490"/>
        <pc:sldMkLst>
          <pc:docMk/>
          <pc:sldMk cId="2794943959" sldId="329"/>
        </pc:sldMkLst>
        <pc:spChg chg="mod">
          <ac:chgData name="Antonio Liccardi" userId="12f146fe-f5a6-49a1-9eba-e1e2cc91e37c" providerId="ADAL" clId="{EA00A21B-AA2D-4584-B392-98DA0AA2C6A8}" dt="2022-03-14T22:34:24.209" v="489"/>
          <ac:spMkLst>
            <pc:docMk/>
            <pc:sldMk cId="2794943959" sldId="329"/>
            <ac:spMk id="2" creationId="{08A4CE66-367C-4E7C-9634-3C3BF6AE5ECA}"/>
          </ac:spMkLst>
        </pc:spChg>
        <pc:spChg chg="add mod">
          <ac:chgData name="Antonio Liccardi" userId="12f146fe-f5a6-49a1-9eba-e1e2cc91e37c" providerId="ADAL" clId="{EA00A21B-AA2D-4584-B392-98DA0AA2C6A8}" dt="2022-03-14T22:34:31.129" v="490"/>
          <ac:spMkLst>
            <pc:docMk/>
            <pc:sldMk cId="2794943959" sldId="329"/>
            <ac:spMk id="7" creationId="{B0AFD43F-71C8-400B-A5B7-7137941CA663}"/>
          </ac:spMkLst>
        </pc:spChg>
        <pc:picChg chg="add mod">
          <ac:chgData name="Antonio Liccardi" userId="12f146fe-f5a6-49a1-9eba-e1e2cc91e37c" providerId="ADAL" clId="{EA00A21B-AA2D-4584-B392-98DA0AA2C6A8}" dt="2022-03-14T22:34:31.129" v="490"/>
          <ac:picMkLst>
            <pc:docMk/>
            <pc:sldMk cId="2794943959" sldId="329"/>
            <ac:picMk id="5" creationId="{F62E7208-FF21-44EF-926F-F56F75FAA24D}"/>
          </ac:picMkLst>
        </pc:picChg>
        <pc:picChg chg="add mod">
          <ac:chgData name="Antonio Liccardi" userId="12f146fe-f5a6-49a1-9eba-e1e2cc91e37c" providerId="ADAL" clId="{EA00A21B-AA2D-4584-B392-98DA0AA2C6A8}" dt="2022-03-14T22:34:31.129" v="490"/>
          <ac:picMkLst>
            <pc:docMk/>
            <pc:sldMk cId="2794943959" sldId="329"/>
            <ac:picMk id="6" creationId="{BAEAFBB7-5192-40AB-BB93-51B49D2ED42E}"/>
          </ac:picMkLst>
        </pc:picChg>
      </pc:sldChg>
      <pc:sldChg chg="addSp modSp new mod">
        <pc:chgData name="Antonio Liccardi" userId="12f146fe-f5a6-49a1-9eba-e1e2cc91e37c" providerId="ADAL" clId="{EA00A21B-AA2D-4584-B392-98DA0AA2C6A8}" dt="2022-03-14T22:34:56.132" v="493"/>
        <pc:sldMkLst>
          <pc:docMk/>
          <pc:sldMk cId="4054354080" sldId="330"/>
        </pc:sldMkLst>
        <pc:spChg chg="mod">
          <ac:chgData name="Antonio Liccardi" userId="12f146fe-f5a6-49a1-9eba-e1e2cc91e37c" providerId="ADAL" clId="{EA00A21B-AA2D-4584-B392-98DA0AA2C6A8}" dt="2022-03-14T22:34:40.367" v="491"/>
          <ac:spMkLst>
            <pc:docMk/>
            <pc:sldMk cId="4054354080" sldId="330"/>
            <ac:spMk id="2" creationId="{9D784769-8D2A-47E5-B760-ABFDDA7247BC}"/>
          </ac:spMkLst>
        </pc:spChg>
        <pc:spChg chg="mod">
          <ac:chgData name="Antonio Liccardi" userId="12f146fe-f5a6-49a1-9eba-e1e2cc91e37c" providerId="ADAL" clId="{EA00A21B-AA2D-4584-B392-98DA0AA2C6A8}" dt="2022-03-14T22:34:45.589" v="492"/>
          <ac:spMkLst>
            <pc:docMk/>
            <pc:sldMk cId="4054354080" sldId="330"/>
            <ac:spMk id="3" creationId="{E6B7698A-DEBA-451C-8810-F6A120DCBDEF}"/>
          </ac:spMkLst>
        </pc:spChg>
        <pc:graphicFrameChg chg="add mod">
          <ac:chgData name="Antonio Liccardi" userId="12f146fe-f5a6-49a1-9eba-e1e2cc91e37c" providerId="ADAL" clId="{EA00A21B-AA2D-4584-B392-98DA0AA2C6A8}" dt="2022-03-14T22:34:56.132" v="493"/>
          <ac:graphicFrameMkLst>
            <pc:docMk/>
            <pc:sldMk cId="4054354080" sldId="330"/>
            <ac:graphicFrameMk id="5" creationId="{192E6D68-8336-4FCB-8E48-CF2A15FA66CD}"/>
          </ac:graphicFrameMkLst>
        </pc:graphicFrameChg>
      </pc:sldChg>
      <pc:sldChg chg="modSp new mod">
        <pc:chgData name="Antonio Liccardi" userId="12f146fe-f5a6-49a1-9eba-e1e2cc91e37c" providerId="ADAL" clId="{EA00A21B-AA2D-4584-B392-98DA0AA2C6A8}" dt="2022-03-14T22:35:13.698" v="499"/>
        <pc:sldMkLst>
          <pc:docMk/>
          <pc:sldMk cId="630574324" sldId="331"/>
        </pc:sldMkLst>
        <pc:spChg chg="mod">
          <ac:chgData name="Antonio Liccardi" userId="12f146fe-f5a6-49a1-9eba-e1e2cc91e37c" providerId="ADAL" clId="{EA00A21B-AA2D-4584-B392-98DA0AA2C6A8}" dt="2022-03-14T22:35:09.217" v="498"/>
          <ac:spMkLst>
            <pc:docMk/>
            <pc:sldMk cId="630574324" sldId="331"/>
            <ac:spMk id="2" creationId="{906C3F8F-2E29-41FD-9736-B068FE52EA6A}"/>
          </ac:spMkLst>
        </pc:spChg>
        <pc:spChg chg="mod">
          <ac:chgData name="Antonio Liccardi" userId="12f146fe-f5a6-49a1-9eba-e1e2cc91e37c" providerId="ADAL" clId="{EA00A21B-AA2D-4584-B392-98DA0AA2C6A8}" dt="2022-03-14T22:35:13.698" v="499"/>
          <ac:spMkLst>
            <pc:docMk/>
            <pc:sldMk cId="630574324" sldId="331"/>
            <ac:spMk id="3" creationId="{65DC4FC6-783B-4C7E-9710-446F74088DDB}"/>
          </ac:spMkLst>
        </pc:spChg>
      </pc:sldChg>
      <pc:sldChg chg="modSp new mod">
        <pc:chgData name="Antonio Liccardi" userId="12f146fe-f5a6-49a1-9eba-e1e2cc91e37c" providerId="ADAL" clId="{EA00A21B-AA2D-4584-B392-98DA0AA2C6A8}" dt="2022-03-14T22:41:47.293" v="551" actId="207"/>
        <pc:sldMkLst>
          <pc:docMk/>
          <pc:sldMk cId="518016307" sldId="332"/>
        </pc:sldMkLst>
        <pc:spChg chg="mod">
          <ac:chgData name="Antonio Liccardi" userId="12f146fe-f5a6-49a1-9eba-e1e2cc91e37c" providerId="ADAL" clId="{EA00A21B-AA2D-4584-B392-98DA0AA2C6A8}" dt="2022-03-14T22:41:47.293" v="551" actId="207"/>
          <ac:spMkLst>
            <pc:docMk/>
            <pc:sldMk cId="518016307" sldId="332"/>
            <ac:spMk id="2" creationId="{7D4F43D1-6F7A-48B5-8C09-693597D4FAFB}"/>
          </ac:spMkLst>
        </pc:spChg>
        <pc:spChg chg="mod">
          <ac:chgData name="Antonio Liccardi" userId="12f146fe-f5a6-49a1-9eba-e1e2cc91e37c" providerId="ADAL" clId="{EA00A21B-AA2D-4584-B392-98DA0AA2C6A8}" dt="2022-03-14T22:41:44.441" v="550" actId="207"/>
          <ac:spMkLst>
            <pc:docMk/>
            <pc:sldMk cId="518016307" sldId="332"/>
            <ac:spMk id="3" creationId="{C0CF8F27-108B-4C7E-8AC4-916B29161BD7}"/>
          </ac:spMkLst>
        </pc:spChg>
      </pc:sldChg>
      <pc:sldChg chg="modSp new mod">
        <pc:chgData name="Antonio Liccardi" userId="12f146fe-f5a6-49a1-9eba-e1e2cc91e37c" providerId="ADAL" clId="{EA00A21B-AA2D-4584-B392-98DA0AA2C6A8}" dt="2022-03-14T22:33:55.364" v="485" actId="20577"/>
        <pc:sldMkLst>
          <pc:docMk/>
          <pc:sldMk cId="1211967249" sldId="333"/>
        </pc:sldMkLst>
        <pc:spChg chg="mod">
          <ac:chgData name="Antonio Liccardi" userId="12f146fe-f5a6-49a1-9eba-e1e2cc91e37c" providerId="ADAL" clId="{EA00A21B-AA2D-4584-B392-98DA0AA2C6A8}" dt="2022-03-14T22:33:55.364" v="485" actId="20577"/>
          <ac:spMkLst>
            <pc:docMk/>
            <pc:sldMk cId="1211967249" sldId="333"/>
            <ac:spMk id="2" creationId="{49660B1E-C87E-40DF-ADCD-57B18E1AB3DD}"/>
          </ac:spMkLst>
        </pc:spChg>
      </pc:sldChg>
      <pc:sldChg chg="addSp modSp new mod">
        <pc:chgData name="Antonio Liccardi" userId="12f146fe-f5a6-49a1-9eba-e1e2cc91e37c" providerId="ADAL" clId="{EA00A21B-AA2D-4584-B392-98DA0AA2C6A8}" dt="2022-03-14T22:35:29.678" v="501"/>
        <pc:sldMkLst>
          <pc:docMk/>
          <pc:sldMk cId="1359668571" sldId="334"/>
        </pc:sldMkLst>
        <pc:spChg chg="mod">
          <ac:chgData name="Antonio Liccardi" userId="12f146fe-f5a6-49a1-9eba-e1e2cc91e37c" providerId="ADAL" clId="{EA00A21B-AA2D-4584-B392-98DA0AA2C6A8}" dt="2022-03-14T22:35:22.514" v="500"/>
          <ac:spMkLst>
            <pc:docMk/>
            <pc:sldMk cId="1359668571" sldId="334"/>
            <ac:spMk id="2" creationId="{1AEE1A64-F315-4866-B444-AE86061295E8}"/>
          </ac:spMkLst>
        </pc:spChg>
        <pc:spChg chg="mod">
          <ac:chgData name="Antonio Liccardi" userId="12f146fe-f5a6-49a1-9eba-e1e2cc91e37c" providerId="ADAL" clId="{EA00A21B-AA2D-4584-B392-98DA0AA2C6A8}" dt="2022-03-14T22:35:29.678" v="501"/>
          <ac:spMkLst>
            <pc:docMk/>
            <pc:sldMk cId="1359668571" sldId="334"/>
            <ac:spMk id="6" creationId="{8C12A387-4A33-4E22-9B22-C370B911A165}"/>
          </ac:spMkLst>
        </pc:spChg>
        <pc:spChg chg="mod">
          <ac:chgData name="Antonio Liccardi" userId="12f146fe-f5a6-49a1-9eba-e1e2cc91e37c" providerId="ADAL" clId="{EA00A21B-AA2D-4584-B392-98DA0AA2C6A8}" dt="2022-03-14T22:35:29.678" v="501"/>
          <ac:spMkLst>
            <pc:docMk/>
            <pc:sldMk cId="1359668571" sldId="334"/>
            <ac:spMk id="7" creationId="{71DC6AFE-FC7D-4A88-A966-D91A9E44C93E}"/>
          </ac:spMkLst>
        </pc:spChg>
        <pc:spChg chg="mod">
          <ac:chgData name="Antonio Liccardi" userId="12f146fe-f5a6-49a1-9eba-e1e2cc91e37c" providerId="ADAL" clId="{EA00A21B-AA2D-4584-B392-98DA0AA2C6A8}" dt="2022-03-14T22:35:29.678" v="501"/>
          <ac:spMkLst>
            <pc:docMk/>
            <pc:sldMk cId="1359668571" sldId="334"/>
            <ac:spMk id="10" creationId="{93500853-18CA-413F-AB33-03C2EC58B1E3}"/>
          </ac:spMkLst>
        </pc:spChg>
        <pc:spChg chg="mod">
          <ac:chgData name="Antonio Liccardi" userId="12f146fe-f5a6-49a1-9eba-e1e2cc91e37c" providerId="ADAL" clId="{EA00A21B-AA2D-4584-B392-98DA0AA2C6A8}" dt="2022-03-14T22:35:29.678" v="501"/>
          <ac:spMkLst>
            <pc:docMk/>
            <pc:sldMk cId="1359668571" sldId="334"/>
            <ac:spMk id="12" creationId="{74FE4F10-080B-49DD-839C-7BB049A9A8D3}"/>
          </ac:spMkLst>
        </pc:spChg>
        <pc:spChg chg="mod">
          <ac:chgData name="Antonio Liccardi" userId="12f146fe-f5a6-49a1-9eba-e1e2cc91e37c" providerId="ADAL" clId="{EA00A21B-AA2D-4584-B392-98DA0AA2C6A8}" dt="2022-03-14T22:35:29.678" v="501"/>
          <ac:spMkLst>
            <pc:docMk/>
            <pc:sldMk cId="1359668571" sldId="334"/>
            <ac:spMk id="14" creationId="{BFB6EA94-6062-474A-AB42-347DA7E04CE9}"/>
          </ac:spMkLst>
        </pc:spChg>
        <pc:spChg chg="mod">
          <ac:chgData name="Antonio Liccardi" userId="12f146fe-f5a6-49a1-9eba-e1e2cc91e37c" providerId="ADAL" clId="{EA00A21B-AA2D-4584-B392-98DA0AA2C6A8}" dt="2022-03-14T22:35:29.678" v="501"/>
          <ac:spMkLst>
            <pc:docMk/>
            <pc:sldMk cId="1359668571" sldId="334"/>
            <ac:spMk id="16" creationId="{23439EED-44C7-46F6-AFBA-80FB27E39C37}"/>
          </ac:spMkLst>
        </pc:spChg>
        <pc:spChg chg="add mod">
          <ac:chgData name="Antonio Liccardi" userId="12f146fe-f5a6-49a1-9eba-e1e2cc91e37c" providerId="ADAL" clId="{EA00A21B-AA2D-4584-B392-98DA0AA2C6A8}" dt="2022-03-14T22:35:29.678" v="501"/>
          <ac:spMkLst>
            <pc:docMk/>
            <pc:sldMk cId="1359668571" sldId="334"/>
            <ac:spMk id="19" creationId="{1EA1B345-A6E7-4D27-AD52-62CC79EC9161}"/>
          </ac:spMkLst>
        </pc:spChg>
        <pc:spChg chg="add mod">
          <ac:chgData name="Antonio Liccardi" userId="12f146fe-f5a6-49a1-9eba-e1e2cc91e37c" providerId="ADAL" clId="{EA00A21B-AA2D-4584-B392-98DA0AA2C6A8}" dt="2022-03-14T22:35:29.678" v="501"/>
          <ac:spMkLst>
            <pc:docMk/>
            <pc:sldMk cId="1359668571" sldId="334"/>
            <ac:spMk id="20" creationId="{DC1FCF81-47C6-4342-9DAD-560D3AC3C933}"/>
          </ac:spMkLst>
        </pc:spChg>
        <pc:spChg chg="add mod">
          <ac:chgData name="Antonio Liccardi" userId="12f146fe-f5a6-49a1-9eba-e1e2cc91e37c" providerId="ADAL" clId="{EA00A21B-AA2D-4584-B392-98DA0AA2C6A8}" dt="2022-03-14T22:35:29.678" v="501"/>
          <ac:spMkLst>
            <pc:docMk/>
            <pc:sldMk cId="1359668571" sldId="334"/>
            <ac:spMk id="22" creationId="{1B1E8D60-F065-4ED7-9E14-DCEB6B7CAC49}"/>
          </ac:spMkLst>
        </pc:spChg>
        <pc:grpChg chg="add mod">
          <ac:chgData name="Antonio Liccardi" userId="12f146fe-f5a6-49a1-9eba-e1e2cc91e37c" providerId="ADAL" clId="{EA00A21B-AA2D-4584-B392-98DA0AA2C6A8}" dt="2022-03-14T22:35:29.678" v="501"/>
          <ac:grpSpMkLst>
            <pc:docMk/>
            <pc:sldMk cId="1359668571" sldId="334"/>
            <ac:grpSpMk id="5" creationId="{270859FA-C020-4EBC-A9F7-99A6662A7349}"/>
          </ac:grpSpMkLst>
        </pc:grpChg>
        <pc:grpChg chg="add mod">
          <ac:chgData name="Antonio Liccardi" userId="12f146fe-f5a6-49a1-9eba-e1e2cc91e37c" providerId="ADAL" clId="{EA00A21B-AA2D-4584-B392-98DA0AA2C6A8}" dt="2022-03-14T22:35:29.678" v="501"/>
          <ac:grpSpMkLst>
            <pc:docMk/>
            <pc:sldMk cId="1359668571" sldId="334"/>
            <ac:grpSpMk id="9" creationId="{6110703B-5F5C-4C21-B3D5-2126FE796E52}"/>
          </ac:grpSpMkLst>
        </pc:grpChg>
        <pc:grpChg chg="add mod">
          <ac:chgData name="Antonio Liccardi" userId="12f146fe-f5a6-49a1-9eba-e1e2cc91e37c" providerId="ADAL" clId="{EA00A21B-AA2D-4584-B392-98DA0AA2C6A8}" dt="2022-03-14T22:35:29.678" v="501"/>
          <ac:grpSpMkLst>
            <pc:docMk/>
            <pc:sldMk cId="1359668571" sldId="334"/>
            <ac:grpSpMk id="13" creationId="{BCB36BC2-FDEF-4CC0-A57F-2C6B500F616C}"/>
          </ac:grpSpMkLst>
        </pc:grpChg>
        <pc:picChg chg="mod">
          <ac:chgData name="Antonio Liccardi" userId="12f146fe-f5a6-49a1-9eba-e1e2cc91e37c" providerId="ADAL" clId="{EA00A21B-AA2D-4584-B392-98DA0AA2C6A8}" dt="2022-03-14T22:35:29.678" v="501"/>
          <ac:picMkLst>
            <pc:docMk/>
            <pc:sldMk cId="1359668571" sldId="334"/>
            <ac:picMk id="8" creationId="{B2720085-1BF4-4477-95F5-AB4907709D21}"/>
          </ac:picMkLst>
        </pc:picChg>
        <pc:picChg chg="mod">
          <ac:chgData name="Antonio Liccardi" userId="12f146fe-f5a6-49a1-9eba-e1e2cc91e37c" providerId="ADAL" clId="{EA00A21B-AA2D-4584-B392-98DA0AA2C6A8}" dt="2022-03-14T22:35:29.678" v="501"/>
          <ac:picMkLst>
            <pc:docMk/>
            <pc:sldMk cId="1359668571" sldId="334"/>
            <ac:picMk id="11" creationId="{E4C5C145-CBAF-40D0-B09D-4B612600C1BE}"/>
          </ac:picMkLst>
        </pc:picChg>
        <pc:picChg chg="mod">
          <ac:chgData name="Antonio Liccardi" userId="12f146fe-f5a6-49a1-9eba-e1e2cc91e37c" providerId="ADAL" clId="{EA00A21B-AA2D-4584-B392-98DA0AA2C6A8}" dt="2022-03-14T22:35:29.678" v="501"/>
          <ac:picMkLst>
            <pc:docMk/>
            <pc:sldMk cId="1359668571" sldId="334"/>
            <ac:picMk id="15" creationId="{D6C3DE6A-2F5B-4103-A376-0D3FCD258528}"/>
          </ac:picMkLst>
        </pc:picChg>
        <pc:picChg chg="add mod">
          <ac:chgData name="Antonio Liccardi" userId="12f146fe-f5a6-49a1-9eba-e1e2cc91e37c" providerId="ADAL" clId="{EA00A21B-AA2D-4584-B392-98DA0AA2C6A8}" dt="2022-03-14T22:35:29.678" v="501"/>
          <ac:picMkLst>
            <pc:docMk/>
            <pc:sldMk cId="1359668571" sldId="334"/>
            <ac:picMk id="21" creationId="{1A7D91CC-C5E3-4AC2-B181-0C2D34BE779C}"/>
          </ac:picMkLst>
        </pc:picChg>
        <pc:cxnChg chg="add mod">
          <ac:chgData name="Antonio Liccardi" userId="12f146fe-f5a6-49a1-9eba-e1e2cc91e37c" providerId="ADAL" clId="{EA00A21B-AA2D-4584-B392-98DA0AA2C6A8}" dt="2022-03-14T22:35:29.678" v="501"/>
          <ac:cxnSpMkLst>
            <pc:docMk/>
            <pc:sldMk cId="1359668571" sldId="334"/>
            <ac:cxnSpMk id="17" creationId="{2E3D8E98-BDDB-42E2-8716-175A7626DBBC}"/>
          </ac:cxnSpMkLst>
        </pc:cxnChg>
        <pc:cxnChg chg="add mod">
          <ac:chgData name="Antonio Liccardi" userId="12f146fe-f5a6-49a1-9eba-e1e2cc91e37c" providerId="ADAL" clId="{EA00A21B-AA2D-4584-B392-98DA0AA2C6A8}" dt="2022-03-14T22:35:29.678" v="501"/>
          <ac:cxnSpMkLst>
            <pc:docMk/>
            <pc:sldMk cId="1359668571" sldId="334"/>
            <ac:cxnSpMk id="18" creationId="{971FA35E-7FE5-4E07-8348-9297C00BEE54}"/>
          </ac:cxnSpMkLst>
        </pc:cxnChg>
      </pc:sldChg>
      <pc:sldChg chg="modSp new mod">
        <pc:chgData name="Antonio Liccardi" userId="12f146fe-f5a6-49a1-9eba-e1e2cc91e37c" providerId="ADAL" clId="{EA00A21B-AA2D-4584-B392-98DA0AA2C6A8}" dt="2022-03-14T22:35:43.735" v="503"/>
        <pc:sldMkLst>
          <pc:docMk/>
          <pc:sldMk cId="1622715175" sldId="335"/>
        </pc:sldMkLst>
        <pc:spChg chg="mod">
          <ac:chgData name="Antonio Liccardi" userId="12f146fe-f5a6-49a1-9eba-e1e2cc91e37c" providerId="ADAL" clId="{EA00A21B-AA2D-4584-B392-98DA0AA2C6A8}" dt="2022-03-14T22:35:39.998" v="502"/>
          <ac:spMkLst>
            <pc:docMk/>
            <pc:sldMk cId="1622715175" sldId="335"/>
            <ac:spMk id="2" creationId="{9A2FABB1-2E25-4AEB-AD2B-FE1EF8D7E9DD}"/>
          </ac:spMkLst>
        </pc:spChg>
        <pc:spChg chg="mod">
          <ac:chgData name="Antonio Liccardi" userId="12f146fe-f5a6-49a1-9eba-e1e2cc91e37c" providerId="ADAL" clId="{EA00A21B-AA2D-4584-B392-98DA0AA2C6A8}" dt="2022-03-14T22:35:43.735" v="503"/>
          <ac:spMkLst>
            <pc:docMk/>
            <pc:sldMk cId="1622715175" sldId="335"/>
            <ac:spMk id="3" creationId="{BA585C5F-9242-4A16-B592-032E31CCEC39}"/>
          </ac:spMkLst>
        </pc:spChg>
      </pc:sldChg>
      <pc:sldChg chg="modSp new mod">
        <pc:chgData name="Antonio Liccardi" userId="12f146fe-f5a6-49a1-9eba-e1e2cc91e37c" providerId="ADAL" clId="{EA00A21B-AA2D-4584-B392-98DA0AA2C6A8}" dt="2022-03-14T22:35:54.451" v="505"/>
        <pc:sldMkLst>
          <pc:docMk/>
          <pc:sldMk cId="1716344418" sldId="336"/>
        </pc:sldMkLst>
        <pc:spChg chg="mod">
          <ac:chgData name="Antonio Liccardi" userId="12f146fe-f5a6-49a1-9eba-e1e2cc91e37c" providerId="ADAL" clId="{EA00A21B-AA2D-4584-B392-98DA0AA2C6A8}" dt="2022-03-14T22:35:50.641" v="504"/>
          <ac:spMkLst>
            <pc:docMk/>
            <pc:sldMk cId="1716344418" sldId="336"/>
            <ac:spMk id="2" creationId="{CF6C83EE-AC6A-4BE0-9ABC-17CE7F7A9C96}"/>
          </ac:spMkLst>
        </pc:spChg>
        <pc:spChg chg="mod">
          <ac:chgData name="Antonio Liccardi" userId="12f146fe-f5a6-49a1-9eba-e1e2cc91e37c" providerId="ADAL" clId="{EA00A21B-AA2D-4584-B392-98DA0AA2C6A8}" dt="2022-03-14T22:35:54.451" v="505"/>
          <ac:spMkLst>
            <pc:docMk/>
            <pc:sldMk cId="1716344418" sldId="336"/>
            <ac:spMk id="3" creationId="{54978F2E-005A-4DBC-843B-740BAC8503B1}"/>
          </ac:spMkLst>
        </pc:spChg>
      </pc:sldChg>
      <pc:sldChg chg="addSp modSp new mod modAnim">
        <pc:chgData name="Antonio Liccardi" userId="12f146fe-f5a6-49a1-9eba-e1e2cc91e37c" providerId="ADAL" clId="{EA00A21B-AA2D-4584-B392-98DA0AA2C6A8}" dt="2022-03-14T22:36:48.017" v="523"/>
        <pc:sldMkLst>
          <pc:docMk/>
          <pc:sldMk cId="2717598443" sldId="337"/>
        </pc:sldMkLst>
        <pc:spChg chg="mod">
          <ac:chgData name="Antonio Liccardi" userId="12f146fe-f5a6-49a1-9eba-e1e2cc91e37c" providerId="ADAL" clId="{EA00A21B-AA2D-4584-B392-98DA0AA2C6A8}" dt="2022-03-14T22:36:40.150" v="520"/>
          <ac:spMkLst>
            <pc:docMk/>
            <pc:sldMk cId="2717598443" sldId="337"/>
            <ac:spMk id="2" creationId="{CDDD677A-74FB-4B72-9DCE-623633EF6F6C}"/>
          </ac:spMkLst>
        </pc:spChg>
        <pc:spChg chg="mod">
          <ac:chgData name="Antonio Liccardi" userId="12f146fe-f5a6-49a1-9eba-e1e2cc91e37c" providerId="ADAL" clId="{EA00A21B-AA2D-4584-B392-98DA0AA2C6A8}" dt="2022-03-14T22:36:48.017" v="523"/>
          <ac:spMkLst>
            <pc:docMk/>
            <pc:sldMk cId="2717598443" sldId="337"/>
            <ac:spMk id="3" creationId="{2B588285-2467-4E6F-8F97-96C90CBF3B2B}"/>
          </ac:spMkLst>
        </pc:spChg>
        <pc:picChg chg="add mod">
          <ac:chgData name="Antonio Liccardi" userId="12f146fe-f5a6-49a1-9eba-e1e2cc91e37c" providerId="ADAL" clId="{EA00A21B-AA2D-4584-B392-98DA0AA2C6A8}" dt="2022-03-14T22:36:42.869" v="522" actId="1076"/>
          <ac:picMkLst>
            <pc:docMk/>
            <pc:sldMk cId="2717598443" sldId="337"/>
            <ac:picMk id="5" creationId="{41E9715B-6C1B-4EE2-B948-FBE45E47734E}"/>
          </ac:picMkLst>
        </pc:picChg>
      </pc:sldChg>
      <pc:sldChg chg="modSp new del mod">
        <pc:chgData name="Antonio Liccardi" userId="12f146fe-f5a6-49a1-9eba-e1e2cc91e37c" providerId="ADAL" clId="{EA00A21B-AA2D-4584-B392-98DA0AA2C6A8}" dt="2022-03-14T22:37:18.732" v="526" actId="47"/>
        <pc:sldMkLst>
          <pc:docMk/>
          <pc:sldMk cId="339646405" sldId="338"/>
        </pc:sldMkLst>
        <pc:spChg chg="mod">
          <ac:chgData name="Antonio Liccardi" userId="12f146fe-f5a6-49a1-9eba-e1e2cc91e37c" providerId="ADAL" clId="{EA00A21B-AA2D-4584-B392-98DA0AA2C6A8}" dt="2022-03-14T22:37:02.248" v="524"/>
          <ac:spMkLst>
            <pc:docMk/>
            <pc:sldMk cId="339646405" sldId="338"/>
            <ac:spMk id="2" creationId="{A7A2518F-C363-4379-8A19-06EA7199DA2B}"/>
          </ac:spMkLst>
        </pc:spChg>
        <pc:spChg chg="mod">
          <ac:chgData name="Antonio Liccardi" userId="12f146fe-f5a6-49a1-9eba-e1e2cc91e37c" providerId="ADAL" clId="{EA00A21B-AA2D-4584-B392-98DA0AA2C6A8}" dt="2022-03-14T22:37:05.803" v="525"/>
          <ac:spMkLst>
            <pc:docMk/>
            <pc:sldMk cId="339646405" sldId="338"/>
            <ac:spMk id="3" creationId="{22E01360-B155-4BB4-9FC6-51037EB5EEBC}"/>
          </ac:spMkLst>
        </pc:spChg>
      </pc:sldChg>
      <pc:sldChg chg="addSp modSp new mod">
        <pc:chgData name="Antonio Liccardi" userId="12f146fe-f5a6-49a1-9eba-e1e2cc91e37c" providerId="ADAL" clId="{EA00A21B-AA2D-4584-B392-98DA0AA2C6A8}" dt="2022-03-14T22:37:33.669" v="529"/>
        <pc:sldMkLst>
          <pc:docMk/>
          <pc:sldMk cId="477226856" sldId="339"/>
        </pc:sldMkLst>
        <pc:spChg chg="mod">
          <ac:chgData name="Antonio Liccardi" userId="12f146fe-f5a6-49a1-9eba-e1e2cc91e37c" providerId="ADAL" clId="{EA00A21B-AA2D-4584-B392-98DA0AA2C6A8}" dt="2022-03-14T22:37:26.254" v="527"/>
          <ac:spMkLst>
            <pc:docMk/>
            <pc:sldMk cId="477226856" sldId="339"/>
            <ac:spMk id="2" creationId="{33F6557A-63FE-407B-B4B2-1C0B1AD557BC}"/>
          </ac:spMkLst>
        </pc:spChg>
        <pc:spChg chg="mod">
          <ac:chgData name="Antonio Liccardi" userId="12f146fe-f5a6-49a1-9eba-e1e2cc91e37c" providerId="ADAL" clId="{EA00A21B-AA2D-4584-B392-98DA0AA2C6A8}" dt="2022-03-14T22:37:29.835" v="528"/>
          <ac:spMkLst>
            <pc:docMk/>
            <pc:sldMk cId="477226856" sldId="339"/>
            <ac:spMk id="3" creationId="{6B914323-0EF4-4F5D-90D2-079D506A18A2}"/>
          </ac:spMkLst>
        </pc:spChg>
        <pc:picChg chg="add mod">
          <ac:chgData name="Antonio Liccardi" userId="12f146fe-f5a6-49a1-9eba-e1e2cc91e37c" providerId="ADAL" clId="{EA00A21B-AA2D-4584-B392-98DA0AA2C6A8}" dt="2022-03-14T22:37:33.669" v="529"/>
          <ac:picMkLst>
            <pc:docMk/>
            <pc:sldMk cId="477226856" sldId="339"/>
            <ac:picMk id="5" creationId="{CF86922D-963B-4D41-B0BC-28CFCBE05B7A}"/>
          </ac:picMkLst>
        </pc:picChg>
      </pc:sldChg>
      <pc:sldChg chg="addSp modSp new mod">
        <pc:chgData name="Antonio Liccardi" userId="12f146fe-f5a6-49a1-9eba-e1e2cc91e37c" providerId="ADAL" clId="{EA00A21B-AA2D-4584-B392-98DA0AA2C6A8}" dt="2022-03-14T22:37:49.109" v="533" actId="1076"/>
        <pc:sldMkLst>
          <pc:docMk/>
          <pc:sldMk cId="3386215591" sldId="340"/>
        </pc:sldMkLst>
        <pc:spChg chg="mod">
          <ac:chgData name="Antonio Liccardi" userId="12f146fe-f5a6-49a1-9eba-e1e2cc91e37c" providerId="ADAL" clId="{EA00A21B-AA2D-4584-B392-98DA0AA2C6A8}" dt="2022-03-14T22:37:40.747" v="530"/>
          <ac:spMkLst>
            <pc:docMk/>
            <pc:sldMk cId="3386215591" sldId="340"/>
            <ac:spMk id="2" creationId="{BA95A409-BF18-46DF-9E88-02306A0B7D32}"/>
          </ac:spMkLst>
        </pc:spChg>
        <pc:spChg chg="mod">
          <ac:chgData name="Antonio Liccardi" userId="12f146fe-f5a6-49a1-9eba-e1e2cc91e37c" providerId="ADAL" clId="{EA00A21B-AA2D-4584-B392-98DA0AA2C6A8}" dt="2022-03-14T22:37:44.462" v="531"/>
          <ac:spMkLst>
            <pc:docMk/>
            <pc:sldMk cId="3386215591" sldId="340"/>
            <ac:spMk id="3" creationId="{5528EA52-8F04-4FCE-9FDC-BDC680DADDE8}"/>
          </ac:spMkLst>
        </pc:spChg>
        <pc:picChg chg="add mod">
          <ac:chgData name="Antonio Liccardi" userId="12f146fe-f5a6-49a1-9eba-e1e2cc91e37c" providerId="ADAL" clId="{EA00A21B-AA2D-4584-B392-98DA0AA2C6A8}" dt="2022-03-14T22:37:49.109" v="533" actId="1076"/>
          <ac:picMkLst>
            <pc:docMk/>
            <pc:sldMk cId="3386215591" sldId="340"/>
            <ac:picMk id="5" creationId="{E1F8B053-1904-46DD-BDE1-45A867417942}"/>
          </ac:picMkLst>
        </pc:picChg>
      </pc:sldChg>
      <pc:sldChg chg="addSp modSp new mod">
        <pc:chgData name="Antonio Liccardi" userId="12f146fe-f5a6-49a1-9eba-e1e2cc91e37c" providerId="ADAL" clId="{EA00A21B-AA2D-4584-B392-98DA0AA2C6A8}" dt="2022-03-14T22:38:57.178" v="535"/>
        <pc:sldMkLst>
          <pc:docMk/>
          <pc:sldMk cId="1870637525" sldId="341"/>
        </pc:sldMkLst>
        <pc:spChg chg="mod">
          <ac:chgData name="Antonio Liccardi" userId="12f146fe-f5a6-49a1-9eba-e1e2cc91e37c" providerId="ADAL" clId="{EA00A21B-AA2D-4584-B392-98DA0AA2C6A8}" dt="2022-03-14T22:38:48.592" v="534"/>
          <ac:spMkLst>
            <pc:docMk/>
            <pc:sldMk cId="1870637525" sldId="341"/>
            <ac:spMk id="2" creationId="{DF46CA28-2B7C-4AE2-AC13-4ACE42B56C1B}"/>
          </ac:spMkLst>
        </pc:spChg>
        <pc:spChg chg="add mod">
          <ac:chgData name="Antonio Liccardi" userId="12f146fe-f5a6-49a1-9eba-e1e2cc91e37c" providerId="ADAL" clId="{EA00A21B-AA2D-4584-B392-98DA0AA2C6A8}" dt="2022-03-14T22:38:57.178" v="535"/>
          <ac:spMkLst>
            <pc:docMk/>
            <pc:sldMk cId="1870637525" sldId="341"/>
            <ac:spMk id="5" creationId="{959E3B52-8AEE-4CDC-B510-8D910BED7423}"/>
          </ac:spMkLst>
        </pc:spChg>
        <pc:spChg chg="add mod">
          <ac:chgData name="Antonio Liccardi" userId="12f146fe-f5a6-49a1-9eba-e1e2cc91e37c" providerId="ADAL" clId="{EA00A21B-AA2D-4584-B392-98DA0AA2C6A8}" dt="2022-03-14T22:38:57.178" v="535"/>
          <ac:spMkLst>
            <pc:docMk/>
            <pc:sldMk cId="1870637525" sldId="341"/>
            <ac:spMk id="6" creationId="{6A715158-6BF9-4F20-8A5C-8A3E9759B133}"/>
          </ac:spMkLst>
        </pc:spChg>
        <pc:spChg chg="add mod">
          <ac:chgData name="Antonio Liccardi" userId="12f146fe-f5a6-49a1-9eba-e1e2cc91e37c" providerId="ADAL" clId="{EA00A21B-AA2D-4584-B392-98DA0AA2C6A8}" dt="2022-03-14T22:38:57.178" v="535"/>
          <ac:spMkLst>
            <pc:docMk/>
            <pc:sldMk cId="1870637525" sldId="341"/>
            <ac:spMk id="8" creationId="{7211B1A9-7A93-48B3-9645-48BF318DA1DF}"/>
          </ac:spMkLst>
        </pc:spChg>
        <pc:spChg chg="add mod">
          <ac:chgData name="Antonio Liccardi" userId="12f146fe-f5a6-49a1-9eba-e1e2cc91e37c" providerId="ADAL" clId="{EA00A21B-AA2D-4584-B392-98DA0AA2C6A8}" dt="2022-03-14T22:38:57.178" v="535"/>
          <ac:spMkLst>
            <pc:docMk/>
            <pc:sldMk cId="1870637525" sldId="341"/>
            <ac:spMk id="10" creationId="{79029E2B-1FA9-425D-B054-4C577D656431}"/>
          </ac:spMkLst>
        </pc:spChg>
        <pc:spChg chg="add mod">
          <ac:chgData name="Antonio Liccardi" userId="12f146fe-f5a6-49a1-9eba-e1e2cc91e37c" providerId="ADAL" clId="{EA00A21B-AA2D-4584-B392-98DA0AA2C6A8}" dt="2022-03-14T22:38:57.178" v="535"/>
          <ac:spMkLst>
            <pc:docMk/>
            <pc:sldMk cId="1870637525" sldId="341"/>
            <ac:spMk id="11" creationId="{5F79DA02-7908-42DE-B587-B331631C7D93}"/>
          </ac:spMkLst>
        </pc:spChg>
        <pc:spChg chg="add mod">
          <ac:chgData name="Antonio Liccardi" userId="12f146fe-f5a6-49a1-9eba-e1e2cc91e37c" providerId="ADAL" clId="{EA00A21B-AA2D-4584-B392-98DA0AA2C6A8}" dt="2022-03-14T22:38:57.178" v="535"/>
          <ac:spMkLst>
            <pc:docMk/>
            <pc:sldMk cId="1870637525" sldId="341"/>
            <ac:spMk id="13" creationId="{DF400D7A-D2C0-4E7C-AF61-9229666E1B8F}"/>
          </ac:spMkLst>
        </pc:spChg>
        <pc:spChg chg="add mod">
          <ac:chgData name="Antonio Liccardi" userId="12f146fe-f5a6-49a1-9eba-e1e2cc91e37c" providerId="ADAL" clId="{EA00A21B-AA2D-4584-B392-98DA0AA2C6A8}" dt="2022-03-14T22:38:57.178" v="535"/>
          <ac:spMkLst>
            <pc:docMk/>
            <pc:sldMk cId="1870637525" sldId="341"/>
            <ac:spMk id="14" creationId="{13278142-7E2B-4481-9D06-6A8176F8B897}"/>
          </ac:spMkLst>
        </pc:spChg>
        <pc:spChg chg="add mod">
          <ac:chgData name="Antonio Liccardi" userId="12f146fe-f5a6-49a1-9eba-e1e2cc91e37c" providerId="ADAL" clId="{EA00A21B-AA2D-4584-B392-98DA0AA2C6A8}" dt="2022-03-14T22:38:57.178" v="535"/>
          <ac:spMkLst>
            <pc:docMk/>
            <pc:sldMk cId="1870637525" sldId="341"/>
            <ac:spMk id="16" creationId="{797C4450-4F64-4D33-BF5E-DADD509EEFF7}"/>
          </ac:spMkLst>
        </pc:spChg>
        <pc:spChg chg="add mod">
          <ac:chgData name="Antonio Liccardi" userId="12f146fe-f5a6-49a1-9eba-e1e2cc91e37c" providerId="ADAL" clId="{EA00A21B-AA2D-4584-B392-98DA0AA2C6A8}" dt="2022-03-14T22:38:57.178" v="535"/>
          <ac:spMkLst>
            <pc:docMk/>
            <pc:sldMk cId="1870637525" sldId="341"/>
            <ac:spMk id="17" creationId="{EEC9BF08-2D1A-476A-9F5F-F16EAC9B9CDE}"/>
          </ac:spMkLst>
        </pc:spChg>
        <pc:spChg chg="add mod">
          <ac:chgData name="Antonio Liccardi" userId="12f146fe-f5a6-49a1-9eba-e1e2cc91e37c" providerId="ADAL" clId="{EA00A21B-AA2D-4584-B392-98DA0AA2C6A8}" dt="2022-03-14T22:38:57.178" v="535"/>
          <ac:spMkLst>
            <pc:docMk/>
            <pc:sldMk cId="1870637525" sldId="341"/>
            <ac:spMk id="19" creationId="{A736AA48-15DC-4024-A37B-181AE01094EF}"/>
          </ac:spMkLst>
        </pc:spChg>
        <pc:spChg chg="add mod">
          <ac:chgData name="Antonio Liccardi" userId="12f146fe-f5a6-49a1-9eba-e1e2cc91e37c" providerId="ADAL" clId="{EA00A21B-AA2D-4584-B392-98DA0AA2C6A8}" dt="2022-03-14T22:38:57.178" v="535"/>
          <ac:spMkLst>
            <pc:docMk/>
            <pc:sldMk cId="1870637525" sldId="341"/>
            <ac:spMk id="20" creationId="{C2154FFE-A687-444B-B9EB-26F9C3743A1E}"/>
          </ac:spMkLst>
        </pc:spChg>
        <pc:picChg chg="add mod">
          <ac:chgData name="Antonio Liccardi" userId="12f146fe-f5a6-49a1-9eba-e1e2cc91e37c" providerId="ADAL" clId="{EA00A21B-AA2D-4584-B392-98DA0AA2C6A8}" dt="2022-03-14T22:38:57.178" v="535"/>
          <ac:picMkLst>
            <pc:docMk/>
            <pc:sldMk cId="1870637525" sldId="341"/>
            <ac:picMk id="7" creationId="{6710249B-9F9B-4993-B08C-91695C5FAAD8}"/>
          </ac:picMkLst>
        </pc:picChg>
        <pc:picChg chg="add mod">
          <ac:chgData name="Antonio Liccardi" userId="12f146fe-f5a6-49a1-9eba-e1e2cc91e37c" providerId="ADAL" clId="{EA00A21B-AA2D-4584-B392-98DA0AA2C6A8}" dt="2022-03-14T22:38:57.178" v="535"/>
          <ac:picMkLst>
            <pc:docMk/>
            <pc:sldMk cId="1870637525" sldId="341"/>
            <ac:picMk id="9" creationId="{A54E2077-C86C-4807-96DB-92DBB9F8C63D}"/>
          </ac:picMkLst>
        </pc:picChg>
        <pc:picChg chg="add mod">
          <ac:chgData name="Antonio Liccardi" userId="12f146fe-f5a6-49a1-9eba-e1e2cc91e37c" providerId="ADAL" clId="{EA00A21B-AA2D-4584-B392-98DA0AA2C6A8}" dt="2022-03-14T22:38:57.178" v="535"/>
          <ac:picMkLst>
            <pc:docMk/>
            <pc:sldMk cId="1870637525" sldId="341"/>
            <ac:picMk id="12" creationId="{006EDDC3-F6C3-4E7B-95C0-3D2EB7C297D6}"/>
          </ac:picMkLst>
        </pc:picChg>
        <pc:picChg chg="add mod">
          <ac:chgData name="Antonio Liccardi" userId="12f146fe-f5a6-49a1-9eba-e1e2cc91e37c" providerId="ADAL" clId="{EA00A21B-AA2D-4584-B392-98DA0AA2C6A8}" dt="2022-03-14T22:38:57.178" v="535"/>
          <ac:picMkLst>
            <pc:docMk/>
            <pc:sldMk cId="1870637525" sldId="341"/>
            <ac:picMk id="15" creationId="{2E89CD67-7D18-45FF-B3BA-DC7F79CECD16}"/>
          </ac:picMkLst>
        </pc:picChg>
        <pc:picChg chg="add mod">
          <ac:chgData name="Antonio Liccardi" userId="12f146fe-f5a6-49a1-9eba-e1e2cc91e37c" providerId="ADAL" clId="{EA00A21B-AA2D-4584-B392-98DA0AA2C6A8}" dt="2022-03-14T22:38:57.178" v="535"/>
          <ac:picMkLst>
            <pc:docMk/>
            <pc:sldMk cId="1870637525" sldId="341"/>
            <ac:picMk id="18" creationId="{4A7449BF-48A8-4821-B6F5-6A13B357EE2A}"/>
          </ac:picMkLst>
        </pc:picChg>
        <pc:picChg chg="add mod">
          <ac:chgData name="Antonio Liccardi" userId="12f146fe-f5a6-49a1-9eba-e1e2cc91e37c" providerId="ADAL" clId="{EA00A21B-AA2D-4584-B392-98DA0AA2C6A8}" dt="2022-03-14T22:38:57.178" v="535"/>
          <ac:picMkLst>
            <pc:docMk/>
            <pc:sldMk cId="1870637525" sldId="341"/>
            <ac:picMk id="21" creationId="{5E1BDF50-99EF-49F0-A0DB-9AB4EE497C07}"/>
          </ac:picMkLst>
        </pc:picChg>
        <pc:picChg chg="add mod">
          <ac:chgData name="Antonio Liccardi" userId="12f146fe-f5a6-49a1-9eba-e1e2cc91e37c" providerId="ADAL" clId="{EA00A21B-AA2D-4584-B392-98DA0AA2C6A8}" dt="2022-03-14T22:38:57.178" v="535"/>
          <ac:picMkLst>
            <pc:docMk/>
            <pc:sldMk cId="1870637525" sldId="341"/>
            <ac:picMk id="22" creationId="{B1E54661-50AD-493E-A03E-4C7EF8A6D4DD}"/>
          </ac:picMkLst>
        </pc:picChg>
      </pc:sldChg>
      <pc:sldChg chg="addSp modSp new mod ord">
        <pc:chgData name="Antonio Liccardi" userId="12f146fe-f5a6-49a1-9eba-e1e2cc91e37c" providerId="ADAL" clId="{EA00A21B-AA2D-4584-B392-98DA0AA2C6A8}" dt="2022-03-14T22:36:21.265" v="514"/>
        <pc:sldMkLst>
          <pc:docMk/>
          <pc:sldMk cId="634356253" sldId="342"/>
        </pc:sldMkLst>
        <pc:spChg chg="mod">
          <ac:chgData name="Antonio Liccardi" userId="12f146fe-f5a6-49a1-9eba-e1e2cc91e37c" providerId="ADAL" clId="{EA00A21B-AA2D-4584-B392-98DA0AA2C6A8}" dt="2022-03-14T22:36:03.919" v="511"/>
          <ac:spMkLst>
            <pc:docMk/>
            <pc:sldMk cId="634356253" sldId="342"/>
            <ac:spMk id="2" creationId="{29CD6AE7-F6DD-4DBB-B755-2C49812C7D33}"/>
          </ac:spMkLst>
        </pc:spChg>
        <pc:spChg chg="mod">
          <ac:chgData name="Antonio Liccardi" userId="12f146fe-f5a6-49a1-9eba-e1e2cc91e37c" providerId="ADAL" clId="{EA00A21B-AA2D-4584-B392-98DA0AA2C6A8}" dt="2022-03-14T22:36:10.677" v="512"/>
          <ac:spMkLst>
            <pc:docMk/>
            <pc:sldMk cId="634356253" sldId="342"/>
            <ac:spMk id="7" creationId="{FB96F499-3357-462F-B985-32539C729BCD}"/>
          </ac:spMkLst>
        </pc:spChg>
        <pc:spChg chg="mod">
          <ac:chgData name="Antonio Liccardi" userId="12f146fe-f5a6-49a1-9eba-e1e2cc91e37c" providerId="ADAL" clId="{EA00A21B-AA2D-4584-B392-98DA0AA2C6A8}" dt="2022-03-14T22:36:10.677" v="512"/>
          <ac:spMkLst>
            <pc:docMk/>
            <pc:sldMk cId="634356253" sldId="342"/>
            <ac:spMk id="8" creationId="{6CAD461E-7A7E-4866-BD56-18700FB3F8B4}"/>
          </ac:spMkLst>
        </pc:spChg>
        <pc:spChg chg="mod">
          <ac:chgData name="Antonio Liccardi" userId="12f146fe-f5a6-49a1-9eba-e1e2cc91e37c" providerId="ADAL" clId="{EA00A21B-AA2D-4584-B392-98DA0AA2C6A8}" dt="2022-03-14T22:36:10.677" v="512"/>
          <ac:spMkLst>
            <pc:docMk/>
            <pc:sldMk cId="634356253" sldId="342"/>
            <ac:spMk id="9" creationId="{F2784018-054E-46A4-8573-1CF33886A37A}"/>
          </ac:spMkLst>
        </pc:spChg>
        <pc:spChg chg="mod">
          <ac:chgData name="Antonio Liccardi" userId="12f146fe-f5a6-49a1-9eba-e1e2cc91e37c" providerId="ADAL" clId="{EA00A21B-AA2D-4584-B392-98DA0AA2C6A8}" dt="2022-03-14T22:36:10.677" v="512"/>
          <ac:spMkLst>
            <pc:docMk/>
            <pc:sldMk cId="634356253" sldId="342"/>
            <ac:spMk id="10" creationId="{7EB6F70A-3FF0-4F75-8DA9-A96CD70D04BE}"/>
          </ac:spMkLst>
        </pc:spChg>
        <pc:grpChg chg="add mod">
          <ac:chgData name="Antonio Liccardi" userId="12f146fe-f5a6-49a1-9eba-e1e2cc91e37c" providerId="ADAL" clId="{EA00A21B-AA2D-4584-B392-98DA0AA2C6A8}" dt="2022-03-14T22:36:10.677" v="512"/>
          <ac:grpSpMkLst>
            <pc:docMk/>
            <pc:sldMk cId="634356253" sldId="342"/>
            <ac:grpSpMk id="6" creationId="{E6C44DFB-65F8-45F9-9437-CA8ADB802D72}"/>
          </ac:grpSpMkLst>
        </pc:grpChg>
        <pc:picChg chg="add mod">
          <ac:chgData name="Antonio Liccardi" userId="12f146fe-f5a6-49a1-9eba-e1e2cc91e37c" providerId="ADAL" clId="{EA00A21B-AA2D-4584-B392-98DA0AA2C6A8}" dt="2022-03-14T22:36:10.677" v="512"/>
          <ac:picMkLst>
            <pc:docMk/>
            <pc:sldMk cId="634356253" sldId="342"/>
            <ac:picMk id="5" creationId="{5152DA66-A3ED-4EA7-86D6-7FC980D4AE84}"/>
          </ac:picMkLst>
        </pc:picChg>
      </pc:sldChg>
      <pc:sldChg chg="modSp new mod">
        <pc:chgData name="Antonio Liccardi" userId="12f146fe-f5a6-49a1-9eba-e1e2cc91e37c" providerId="ADAL" clId="{EA00A21B-AA2D-4584-B392-98DA0AA2C6A8}" dt="2022-03-14T22:41:55.600" v="552" actId="207"/>
        <pc:sldMkLst>
          <pc:docMk/>
          <pc:sldMk cId="2502987160" sldId="343"/>
        </pc:sldMkLst>
        <pc:spChg chg="mod">
          <ac:chgData name="Antonio Liccardi" userId="12f146fe-f5a6-49a1-9eba-e1e2cc91e37c" providerId="ADAL" clId="{EA00A21B-AA2D-4584-B392-98DA0AA2C6A8}" dt="2022-03-14T22:41:55.600" v="552" actId="207"/>
          <ac:spMkLst>
            <pc:docMk/>
            <pc:sldMk cId="2502987160" sldId="343"/>
            <ac:spMk id="2" creationId="{5065238B-F082-4C9F-8D25-4CAE563FC542}"/>
          </ac:spMkLst>
        </pc:spChg>
        <pc:spChg chg="mod">
          <ac:chgData name="Antonio Liccardi" userId="12f146fe-f5a6-49a1-9eba-e1e2cc91e37c" providerId="ADAL" clId="{EA00A21B-AA2D-4584-B392-98DA0AA2C6A8}" dt="2022-03-14T22:41:55.600" v="552" actId="207"/>
          <ac:spMkLst>
            <pc:docMk/>
            <pc:sldMk cId="2502987160" sldId="343"/>
            <ac:spMk id="3" creationId="{3C103D33-56E6-4FE9-84FC-82CA4F8B5C2D}"/>
          </ac:spMkLst>
        </pc:spChg>
        <pc:spChg chg="mod">
          <ac:chgData name="Antonio Liccardi" userId="12f146fe-f5a6-49a1-9eba-e1e2cc91e37c" providerId="ADAL" clId="{EA00A21B-AA2D-4584-B392-98DA0AA2C6A8}" dt="2022-03-14T22:41:55.600" v="552" actId="207"/>
          <ac:spMkLst>
            <pc:docMk/>
            <pc:sldMk cId="2502987160" sldId="343"/>
            <ac:spMk id="4" creationId="{4F6B0163-92BE-4B80-98D4-7C58BF4D2F5D}"/>
          </ac:spMkLst>
        </pc:spChg>
      </pc:sldChg>
      <pc:sldChg chg="modSp new mod">
        <pc:chgData name="Antonio Liccardi" userId="12f146fe-f5a6-49a1-9eba-e1e2cc91e37c" providerId="ADAL" clId="{EA00A21B-AA2D-4584-B392-98DA0AA2C6A8}" dt="2022-03-14T22:42:06.207" v="556" actId="207"/>
        <pc:sldMkLst>
          <pc:docMk/>
          <pc:sldMk cId="1517310800" sldId="344"/>
        </pc:sldMkLst>
        <pc:spChg chg="mod">
          <ac:chgData name="Antonio Liccardi" userId="12f146fe-f5a6-49a1-9eba-e1e2cc91e37c" providerId="ADAL" clId="{EA00A21B-AA2D-4584-B392-98DA0AA2C6A8}" dt="2022-03-14T22:42:06.207" v="556" actId="207"/>
          <ac:spMkLst>
            <pc:docMk/>
            <pc:sldMk cId="1517310800" sldId="344"/>
            <ac:spMk id="2" creationId="{780D46EC-95CC-40ED-8925-5FBFD22DA8E7}"/>
          </ac:spMkLst>
        </pc:spChg>
        <pc:spChg chg="mod">
          <ac:chgData name="Antonio Liccardi" userId="12f146fe-f5a6-49a1-9eba-e1e2cc91e37c" providerId="ADAL" clId="{EA00A21B-AA2D-4584-B392-98DA0AA2C6A8}" dt="2022-03-14T22:42:06.207" v="556" actId="207"/>
          <ac:spMkLst>
            <pc:docMk/>
            <pc:sldMk cId="1517310800" sldId="344"/>
            <ac:spMk id="3" creationId="{61AF9D99-801E-43FF-A1F4-7EF1650F9F5D}"/>
          </ac:spMkLst>
        </pc:spChg>
        <pc:spChg chg="mod">
          <ac:chgData name="Antonio Liccardi" userId="12f146fe-f5a6-49a1-9eba-e1e2cc91e37c" providerId="ADAL" clId="{EA00A21B-AA2D-4584-B392-98DA0AA2C6A8}" dt="2022-03-14T22:42:06.207" v="556" actId="207"/>
          <ac:spMkLst>
            <pc:docMk/>
            <pc:sldMk cId="1517310800" sldId="344"/>
            <ac:spMk id="4" creationId="{743526F3-D2BC-4EFF-828C-2F47E2259C83}"/>
          </ac:spMkLst>
        </pc:spChg>
      </pc:sldChg>
      <pc:sldChg chg="addSp modSp new mod">
        <pc:chgData name="Antonio Liccardi" userId="12f146fe-f5a6-49a1-9eba-e1e2cc91e37c" providerId="ADAL" clId="{EA00A21B-AA2D-4584-B392-98DA0AA2C6A8}" dt="2022-03-14T22:42:26.003" v="560" actId="1076"/>
        <pc:sldMkLst>
          <pc:docMk/>
          <pc:sldMk cId="4063396442" sldId="345"/>
        </pc:sldMkLst>
        <pc:spChg chg="mod">
          <ac:chgData name="Antonio Liccardi" userId="12f146fe-f5a6-49a1-9eba-e1e2cc91e37c" providerId="ADAL" clId="{EA00A21B-AA2D-4584-B392-98DA0AA2C6A8}" dt="2022-03-14T22:42:13.724" v="558" actId="2711"/>
          <ac:spMkLst>
            <pc:docMk/>
            <pc:sldMk cId="4063396442" sldId="345"/>
            <ac:spMk id="2" creationId="{3F2E889A-AC56-4E76-AF48-9336E60DE35A}"/>
          </ac:spMkLst>
        </pc:spChg>
        <pc:spChg chg="mod">
          <ac:chgData name="Antonio Liccardi" userId="12f146fe-f5a6-49a1-9eba-e1e2cc91e37c" providerId="ADAL" clId="{EA00A21B-AA2D-4584-B392-98DA0AA2C6A8}" dt="2022-03-14T22:42:13.724" v="558" actId="2711"/>
          <ac:spMkLst>
            <pc:docMk/>
            <pc:sldMk cId="4063396442" sldId="345"/>
            <ac:spMk id="3" creationId="{5C63FF4A-8C35-4945-895F-8F839A4C2617}"/>
          </ac:spMkLst>
        </pc:spChg>
        <pc:spChg chg="mod">
          <ac:chgData name="Antonio Liccardi" userId="12f146fe-f5a6-49a1-9eba-e1e2cc91e37c" providerId="ADAL" clId="{EA00A21B-AA2D-4584-B392-98DA0AA2C6A8}" dt="2022-03-14T22:42:13.724" v="558" actId="2711"/>
          <ac:spMkLst>
            <pc:docMk/>
            <pc:sldMk cId="4063396442" sldId="345"/>
            <ac:spMk id="4" creationId="{89387233-470D-4412-A394-DE21F91F59F2}"/>
          </ac:spMkLst>
        </pc:spChg>
        <pc:picChg chg="add mod">
          <ac:chgData name="Antonio Liccardi" userId="12f146fe-f5a6-49a1-9eba-e1e2cc91e37c" providerId="ADAL" clId="{EA00A21B-AA2D-4584-B392-98DA0AA2C6A8}" dt="2022-03-14T22:42:26.003" v="560" actId="1076"/>
          <ac:picMkLst>
            <pc:docMk/>
            <pc:sldMk cId="4063396442" sldId="345"/>
            <ac:picMk id="5" creationId="{18D8BEBD-8A7D-4C15-B4C5-DDE6A8F72F95}"/>
          </ac:picMkLst>
        </pc:picChg>
      </pc:sldChg>
      <pc:sldChg chg="modSp new mod">
        <pc:chgData name="Antonio Liccardi" userId="12f146fe-f5a6-49a1-9eba-e1e2cc91e37c" providerId="ADAL" clId="{EA00A21B-AA2D-4584-B392-98DA0AA2C6A8}" dt="2022-03-14T22:42:38.325" v="562"/>
        <pc:sldMkLst>
          <pc:docMk/>
          <pc:sldMk cId="3467393584" sldId="346"/>
        </pc:sldMkLst>
        <pc:spChg chg="mod">
          <ac:chgData name="Antonio Liccardi" userId="12f146fe-f5a6-49a1-9eba-e1e2cc91e37c" providerId="ADAL" clId="{EA00A21B-AA2D-4584-B392-98DA0AA2C6A8}" dt="2022-03-14T22:42:32.639" v="561"/>
          <ac:spMkLst>
            <pc:docMk/>
            <pc:sldMk cId="3467393584" sldId="346"/>
            <ac:spMk id="2" creationId="{E20CAFD0-F0FC-4581-8AAD-201336AF9DC9}"/>
          </ac:spMkLst>
        </pc:spChg>
        <pc:spChg chg="mod">
          <ac:chgData name="Antonio Liccardi" userId="12f146fe-f5a6-49a1-9eba-e1e2cc91e37c" providerId="ADAL" clId="{EA00A21B-AA2D-4584-B392-98DA0AA2C6A8}" dt="2022-03-14T22:42:38.325" v="562"/>
          <ac:spMkLst>
            <pc:docMk/>
            <pc:sldMk cId="3467393584" sldId="346"/>
            <ac:spMk id="3" creationId="{B8C9933E-FD46-48CA-A290-162A2BC53113}"/>
          </ac:spMkLst>
        </pc:spChg>
      </pc:sldChg>
      <pc:sldChg chg="modSp new mod">
        <pc:chgData name="Antonio Liccardi" userId="12f146fe-f5a6-49a1-9eba-e1e2cc91e37c" providerId="ADAL" clId="{EA00A21B-AA2D-4584-B392-98DA0AA2C6A8}" dt="2022-03-14T22:42:53.895" v="564"/>
        <pc:sldMkLst>
          <pc:docMk/>
          <pc:sldMk cId="1506628391" sldId="347"/>
        </pc:sldMkLst>
        <pc:spChg chg="mod">
          <ac:chgData name="Antonio Liccardi" userId="12f146fe-f5a6-49a1-9eba-e1e2cc91e37c" providerId="ADAL" clId="{EA00A21B-AA2D-4584-B392-98DA0AA2C6A8}" dt="2022-03-14T22:42:50.007" v="563"/>
          <ac:spMkLst>
            <pc:docMk/>
            <pc:sldMk cId="1506628391" sldId="347"/>
            <ac:spMk id="2" creationId="{131284C5-7E47-4048-8971-93F9C7C20714}"/>
          </ac:spMkLst>
        </pc:spChg>
        <pc:spChg chg="mod">
          <ac:chgData name="Antonio Liccardi" userId="12f146fe-f5a6-49a1-9eba-e1e2cc91e37c" providerId="ADAL" clId="{EA00A21B-AA2D-4584-B392-98DA0AA2C6A8}" dt="2022-03-14T22:42:53.895" v="564"/>
          <ac:spMkLst>
            <pc:docMk/>
            <pc:sldMk cId="1506628391" sldId="347"/>
            <ac:spMk id="3" creationId="{837049D9-6D34-4CA1-A456-A76E5CEFE000}"/>
          </ac:spMkLst>
        </pc:spChg>
      </pc:sldChg>
      <pc:sldChg chg="addSp modSp new mod">
        <pc:chgData name="Antonio Liccardi" userId="12f146fe-f5a6-49a1-9eba-e1e2cc91e37c" providerId="ADAL" clId="{EA00A21B-AA2D-4584-B392-98DA0AA2C6A8}" dt="2022-03-14T22:44:52.188" v="584" actId="1076"/>
        <pc:sldMkLst>
          <pc:docMk/>
          <pc:sldMk cId="3623656963" sldId="348"/>
        </pc:sldMkLst>
        <pc:spChg chg="mod">
          <ac:chgData name="Antonio Liccardi" userId="12f146fe-f5a6-49a1-9eba-e1e2cc91e37c" providerId="ADAL" clId="{EA00A21B-AA2D-4584-B392-98DA0AA2C6A8}" dt="2022-03-14T22:44:30.365" v="573" actId="27636"/>
          <ac:spMkLst>
            <pc:docMk/>
            <pc:sldMk cId="3623656963" sldId="348"/>
            <ac:spMk id="2" creationId="{945FECCB-03AA-4986-88D4-4D34DC1ACB2D}"/>
          </ac:spMkLst>
        </pc:spChg>
        <pc:graphicFrameChg chg="add mod">
          <ac:chgData name="Antonio Liccardi" userId="12f146fe-f5a6-49a1-9eba-e1e2cc91e37c" providerId="ADAL" clId="{EA00A21B-AA2D-4584-B392-98DA0AA2C6A8}" dt="2022-03-14T22:44:52.188" v="584" actId="1076"/>
          <ac:graphicFrameMkLst>
            <pc:docMk/>
            <pc:sldMk cId="3623656963" sldId="348"/>
            <ac:graphicFrameMk id="5" creationId="{D52F683B-017F-4477-BF1B-DEF7B8B28B9F}"/>
          </ac:graphicFrameMkLst>
        </pc:graphicFrameChg>
      </pc:sldChg>
      <pc:sldChg chg="addSp modSp new mod">
        <pc:chgData name="Antonio Liccardi" userId="12f146fe-f5a6-49a1-9eba-e1e2cc91e37c" providerId="ADAL" clId="{EA00A21B-AA2D-4584-B392-98DA0AA2C6A8}" dt="2022-03-14T22:45:02.696" v="586"/>
        <pc:sldMkLst>
          <pc:docMk/>
          <pc:sldMk cId="549759632" sldId="349"/>
        </pc:sldMkLst>
        <pc:spChg chg="mod">
          <ac:chgData name="Antonio Liccardi" userId="12f146fe-f5a6-49a1-9eba-e1e2cc91e37c" providerId="ADAL" clId="{EA00A21B-AA2D-4584-B392-98DA0AA2C6A8}" dt="2022-03-14T22:44:58.988" v="585"/>
          <ac:spMkLst>
            <pc:docMk/>
            <pc:sldMk cId="549759632" sldId="349"/>
            <ac:spMk id="2" creationId="{51CAB737-8FAD-4445-89DB-F17909CDE07E}"/>
          </ac:spMkLst>
        </pc:spChg>
        <pc:picChg chg="add mod">
          <ac:chgData name="Antonio Liccardi" userId="12f146fe-f5a6-49a1-9eba-e1e2cc91e37c" providerId="ADAL" clId="{EA00A21B-AA2D-4584-B392-98DA0AA2C6A8}" dt="2022-03-14T22:45:02.696" v="586"/>
          <ac:picMkLst>
            <pc:docMk/>
            <pc:sldMk cId="549759632" sldId="349"/>
            <ac:picMk id="5" creationId="{78FAB5EF-F43D-4F85-AB1F-E9B732C74E88}"/>
          </ac:picMkLst>
        </pc:picChg>
      </pc:sldChg>
      <pc:sldChg chg="addSp modSp new mod">
        <pc:chgData name="Antonio Liccardi" userId="12f146fe-f5a6-49a1-9eba-e1e2cc91e37c" providerId="ADAL" clId="{EA00A21B-AA2D-4584-B392-98DA0AA2C6A8}" dt="2022-03-14T22:45:17.841" v="590" actId="1076"/>
        <pc:sldMkLst>
          <pc:docMk/>
          <pc:sldMk cId="1808008106" sldId="350"/>
        </pc:sldMkLst>
        <pc:spChg chg="mod">
          <ac:chgData name="Antonio Liccardi" userId="12f146fe-f5a6-49a1-9eba-e1e2cc91e37c" providerId="ADAL" clId="{EA00A21B-AA2D-4584-B392-98DA0AA2C6A8}" dt="2022-03-14T22:45:10.508" v="587"/>
          <ac:spMkLst>
            <pc:docMk/>
            <pc:sldMk cId="1808008106" sldId="350"/>
            <ac:spMk id="2" creationId="{D41E1B07-0E8F-4FC7-B060-B9DBF6A0BB1A}"/>
          </ac:spMkLst>
        </pc:spChg>
        <pc:picChg chg="add mod">
          <ac:chgData name="Antonio Liccardi" userId="12f146fe-f5a6-49a1-9eba-e1e2cc91e37c" providerId="ADAL" clId="{EA00A21B-AA2D-4584-B392-98DA0AA2C6A8}" dt="2022-03-14T22:45:17.841" v="590" actId="1076"/>
          <ac:picMkLst>
            <pc:docMk/>
            <pc:sldMk cId="1808008106" sldId="350"/>
            <ac:picMk id="5" creationId="{12CF5D91-3FDC-476E-AC19-2891EE79DBA0}"/>
          </ac:picMkLst>
        </pc:picChg>
      </pc:sldChg>
      <pc:sldChg chg="addSp modSp new mod">
        <pc:chgData name="Antonio Liccardi" userId="12f146fe-f5a6-49a1-9eba-e1e2cc91e37c" providerId="ADAL" clId="{EA00A21B-AA2D-4584-B392-98DA0AA2C6A8}" dt="2022-03-14T22:45:30.616" v="593" actId="1076"/>
        <pc:sldMkLst>
          <pc:docMk/>
          <pc:sldMk cId="832733328" sldId="351"/>
        </pc:sldMkLst>
        <pc:spChg chg="mod">
          <ac:chgData name="Antonio Liccardi" userId="12f146fe-f5a6-49a1-9eba-e1e2cc91e37c" providerId="ADAL" clId="{EA00A21B-AA2D-4584-B392-98DA0AA2C6A8}" dt="2022-03-14T22:45:24.349" v="591"/>
          <ac:spMkLst>
            <pc:docMk/>
            <pc:sldMk cId="832733328" sldId="351"/>
            <ac:spMk id="2" creationId="{95595277-66AB-4072-96C7-741B5C975264}"/>
          </ac:spMkLst>
        </pc:spChg>
        <pc:picChg chg="add mod">
          <ac:chgData name="Antonio Liccardi" userId="12f146fe-f5a6-49a1-9eba-e1e2cc91e37c" providerId="ADAL" clId="{EA00A21B-AA2D-4584-B392-98DA0AA2C6A8}" dt="2022-03-14T22:45:30.616" v="593" actId="1076"/>
          <ac:picMkLst>
            <pc:docMk/>
            <pc:sldMk cId="832733328" sldId="351"/>
            <ac:picMk id="5" creationId="{785DD50A-686D-448E-9799-904C12ABD57D}"/>
          </ac:picMkLst>
        </pc:picChg>
      </pc:sldChg>
      <pc:sldChg chg="new del">
        <pc:chgData name="Antonio Liccardi" userId="12f146fe-f5a6-49a1-9eba-e1e2cc91e37c" providerId="ADAL" clId="{EA00A21B-AA2D-4584-B392-98DA0AA2C6A8}" dt="2022-03-14T22:45:36.517" v="595" actId="47"/>
        <pc:sldMkLst>
          <pc:docMk/>
          <pc:sldMk cId="1783745057" sldId="352"/>
        </pc:sldMkLst>
      </pc:sldChg>
      <pc:sldChg chg="addSp delSp modSp new mod modClrScheme chgLayout">
        <pc:chgData name="Antonio Liccardi" userId="12f146fe-f5a6-49a1-9eba-e1e2cc91e37c" providerId="ADAL" clId="{EA00A21B-AA2D-4584-B392-98DA0AA2C6A8}" dt="2022-03-14T22:46:01.613" v="639" actId="20577"/>
        <pc:sldMkLst>
          <pc:docMk/>
          <pc:sldMk cId="2937378268" sldId="352"/>
        </pc:sldMkLst>
        <pc:spChg chg="del mod ord">
          <ac:chgData name="Antonio Liccardi" userId="12f146fe-f5a6-49a1-9eba-e1e2cc91e37c" providerId="ADAL" clId="{EA00A21B-AA2D-4584-B392-98DA0AA2C6A8}" dt="2022-03-14T22:45:43.332" v="597" actId="700"/>
          <ac:spMkLst>
            <pc:docMk/>
            <pc:sldMk cId="2937378268" sldId="352"/>
            <ac:spMk id="2" creationId="{1B62C958-8091-4866-8BE0-6060AD184FC8}"/>
          </ac:spMkLst>
        </pc:spChg>
        <pc:spChg chg="del mod ord">
          <ac:chgData name="Antonio Liccardi" userId="12f146fe-f5a6-49a1-9eba-e1e2cc91e37c" providerId="ADAL" clId="{EA00A21B-AA2D-4584-B392-98DA0AA2C6A8}" dt="2022-03-14T22:45:43.332" v="597" actId="700"/>
          <ac:spMkLst>
            <pc:docMk/>
            <pc:sldMk cId="2937378268" sldId="352"/>
            <ac:spMk id="3" creationId="{24193E27-2C2F-4C27-AB5B-F7E1AFACC196}"/>
          </ac:spMkLst>
        </pc:spChg>
        <pc:spChg chg="mod ord">
          <ac:chgData name="Antonio Liccardi" userId="12f146fe-f5a6-49a1-9eba-e1e2cc91e37c" providerId="ADAL" clId="{EA00A21B-AA2D-4584-B392-98DA0AA2C6A8}" dt="2022-03-14T22:45:43.332" v="597" actId="700"/>
          <ac:spMkLst>
            <pc:docMk/>
            <pc:sldMk cId="2937378268" sldId="352"/>
            <ac:spMk id="4" creationId="{5E85CF8D-414F-4604-89FE-7A8380DF1B99}"/>
          </ac:spMkLst>
        </pc:spChg>
        <pc:spChg chg="add mod ord">
          <ac:chgData name="Antonio Liccardi" userId="12f146fe-f5a6-49a1-9eba-e1e2cc91e37c" providerId="ADAL" clId="{EA00A21B-AA2D-4584-B392-98DA0AA2C6A8}" dt="2022-03-14T22:45:59.362" v="635" actId="20577"/>
          <ac:spMkLst>
            <pc:docMk/>
            <pc:sldMk cId="2937378268" sldId="352"/>
            <ac:spMk id="5" creationId="{56079DF0-D70F-4BBF-991C-88A5D60BA2D2}"/>
          </ac:spMkLst>
        </pc:spChg>
        <pc:spChg chg="add mod ord">
          <ac:chgData name="Antonio Liccardi" userId="12f146fe-f5a6-49a1-9eba-e1e2cc91e37c" providerId="ADAL" clId="{EA00A21B-AA2D-4584-B392-98DA0AA2C6A8}" dt="2022-03-14T22:46:01.613" v="639" actId="20577"/>
          <ac:spMkLst>
            <pc:docMk/>
            <pc:sldMk cId="2937378268" sldId="352"/>
            <ac:spMk id="6" creationId="{541B52A8-7CC6-4AE7-8E4A-F2F75B384BAB}"/>
          </ac:spMkLst>
        </pc:spChg>
      </pc:sldChg>
      <pc:sldChg chg="new del">
        <pc:chgData name="Antonio Liccardi" userId="12f146fe-f5a6-49a1-9eba-e1e2cc91e37c" providerId="ADAL" clId="{EA00A21B-AA2D-4584-B392-98DA0AA2C6A8}" dt="2022-03-14T22:45:36.370" v="594" actId="47"/>
        <pc:sldMkLst>
          <pc:docMk/>
          <pc:sldMk cId="1589980312" sldId="353"/>
        </pc:sldMkLst>
      </pc:sldChg>
    </pc:docChg>
  </pc:docChgLst>
  <pc:docChgLst>
    <pc:chgData name="Antonio Liccardi" userId="12f146fe-f5a6-49a1-9eba-e1e2cc91e37c" providerId="ADAL" clId="{B197CF33-B2A1-4D49-AF56-4E1D3B3335B1}"/>
    <pc:docChg chg="undo custSel addSld modSld modMainMaster">
      <pc:chgData name="Antonio Liccardi" userId="12f146fe-f5a6-49a1-9eba-e1e2cc91e37c" providerId="ADAL" clId="{B197CF33-B2A1-4D49-AF56-4E1D3B3335B1}" dt="2022-03-07T20:46:05.988" v="487" actId="6549"/>
      <pc:docMkLst>
        <pc:docMk/>
      </pc:docMkLst>
      <pc:sldChg chg="delSp modSp mod">
        <pc:chgData name="Antonio Liccardi" userId="12f146fe-f5a6-49a1-9eba-e1e2cc91e37c" providerId="ADAL" clId="{B197CF33-B2A1-4D49-AF56-4E1D3B3335B1}" dt="2022-03-07T20:38:05.451" v="35" actId="478"/>
        <pc:sldMkLst>
          <pc:docMk/>
          <pc:sldMk cId="3546544212" sldId="261"/>
        </pc:sldMkLst>
        <pc:spChg chg="del">
          <ac:chgData name="Antonio Liccardi" userId="12f146fe-f5a6-49a1-9eba-e1e2cc91e37c" providerId="ADAL" clId="{B197CF33-B2A1-4D49-AF56-4E1D3B3335B1}" dt="2022-03-07T20:38:05.451" v="35" actId="478"/>
          <ac:spMkLst>
            <pc:docMk/>
            <pc:sldMk cId="3546544212" sldId="261"/>
            <ac:spMk id="3" creationId="{089CF889-04EE-413C-A8FE-7811B5582399}"/>
          </ac:spMkLst>
        </pc:spChg>
        <pc:spChg chg="del">
          <ac:chgData name="Antonio Liccardi" userId="12f146fe-f5a6-49a1-9eba-e1e2cc91e37c" providerId="ADAL" clId="{B197CF33-B2A1-4D49-AF56-4E1D3B3335B1}" dt="2022-03-07T20:38:04.241" v="34" actId="478"/>
          <ac:spMkLst>
            <pc:docMk/>
            <pc:sldMk cId="3546544212" sldId="261"/>
            <ac:spMk id="4" creationId="{D19B5FFA-F24F-4BBD-8503-840E6CDC5A34}"/>
          </ac:spMkLst>
        </pc:spChg>
        <pc:spChg chg="mod">
          <ac:chgData name="Antonio Liccardi" userId="12f146fe-f5a6-49a1-9eba-e1e2cc91e37c" providerId="ADAL" clId="{B197CF33-B2A1-4D49-AF56-4E1D3B3335B1}" dt="2022-03-07T20:37:57.444" v="33" actId="20577"/>
          <ac:spMkLst>
            <pc:docMk/>
            <pc:sldMk cId="3546544212" sldId="261"/>
            <ac:spMk id="11" creationId="{FBD99D20-2676-468B-A25B-F6A1E687D376}"/>
          </ac:spMkLst>
        </pc:spChg>
      </pc:sldChg>
      <pc:sldChg chg="addSp delSp modSp new mod modClrScheme chgLayout">
        <pc:chgData name="Antonio Liccardi" userId="12f146fe-f5a6-49a1-9eba-e1e2cc91e37c" providerId="ADAL" clId="{B197CF33-B2A1-4D49-AF56-4E1D3B3335B1}" dt="2022-03-07T20:43:31.030" v="357" actId="27636"/>
        <pc:sldMkLst>
          <pc:docMk/>
          <pc:sldMk cId="786881571" sldId="262"/>
        </pc:sldMkLst>
        <pc:spChg chg="del mod ord">
          <ac:chgData name="Antonio Liccardi" userId="12f146fe-f5a6-49a1-9eba-e1e2cc91e37c" providerId="ADAL" clId="{B197CF33-B2A1-4D49-AF56-4E1D3B3335B1}" dt="2022-03-07T20:41:12.323" v="48" actId="700"/>
          <ac:spMkLst>
            <pc:docMk/>
            <pc:sldMk cId="786881571" sldId="262"/>
            <ac:spMk id="2" creationId="{9A538DBD-8F9B-45E9-81C0-51BED602E259}"/>
          </ac:spMkLst>
        </pc:spChg>
        <pc:spChg chg="del mod ord">
          <ac:chgData name="Antonio Liccardi" userId="12f146fe-f5a6-49a1-9eba-e1e2cc91e37c" providerId="ADAL" clId="{B197CF33-B2A1-4D49-AF56-4E1D3B3335B1}" dt="2022-03-07T20:41:12.323" v="48" actId="700"/>
          <ac:spMkLst>
            <pc:docMk/>
            <pc:sldMk cId="786881571" sldId="262"/>
            <ac:spMk id="3" creationId="{92FAB2A8-A5D0-48E9-B8B5-22705F5F18ED}"/>
          </ac:spMkLst>
        </pc:spChg>
        <pc:spChg chg="del">
          <ac:chgData name="Antonio Liccardi" userId="12f146fe-f5a6-49a1-9eba-e1e2cc91e37c" providerId="ADAL" clId="{B197CF33-B2A1-4D49-AF56-4E1D3B3335B1}" dt="2022-03-07T20:41:12.323" v="48" actId="700"/>
          <ac:spMkLst>
            <pc:docMk/>
            <pc:sldMk cId="786881571" sldId="262"/>
            <ac:spMk id="4" creationId="{BBF78975-B2E5-4C37-BDA9-89F8C2566888}"/>
          </ac:spMkLst>
        </pc:spChg>
        <pc:spChg chg="mod ord">
          <ac:chgData name="Antonio Liccardi" userId="12f146fe-f5a6-49a1-9eba-e1e2cc91e37c" providerId="ADAL" clId="{B197CF33-B2A1-4D49-AF56-4E1D3B3335B1}" dt="2022-03-07T20:41:12.323" v="48" actId="700"/>
          <ac:spMkLst>
            <pc:docMk/>
            <pc:sldMk cId="786881571" sldId="262"/>
            <ac:spMk id="5" creationId="{DFA727EA-5FC4-4949-A12A-F4D0DA562B74}"/>
          </ac:spMkLst>
        </pc:spChg>
        <pc:spChg chg="add mod ord">
          <ac:chgData name="Antonio Liccardi" userId="12f146fe-f5a6-49a1-9eba-e1e2cc91e37c" providerId="ADAL" clId="{B197CF33-B2A1-4D49-AF56-4E1D3B3335B1}" dt="2022-03-07T20:41:19.627" v="59" actId="20577"/>
          <ac:spMkLst>
            <pc:docMk/>
            <pc:sldMk cId="786881571" sldId="262"/>
            <ac:spMk id="6" creationId="{D10746A6-5C69-4889-A098-64E974C58C40}"/>
          </ac:spMkLst>
        </pc:spChg>
        <pc:spChg chg="add mod ord">
          <ac:chgData name="Antonio Liccardi" userId="12f146fe-f5a6-49a1-9eba-e1e2cc91e37c" providerId="ADAL" clId="{B197CF33-B2A1-4D49-AF56-4E1D3B3335B1}" dt="2022-03-07T20:43:31.030" v="357" actId="27636"/>
          <ac:spMkLst>
            <pc:docMk/>
            <pc:sldMk cId="786881571" sldId="262"/>
            <ac:spMk id="7" creationId="{C62CE52A-EB82-490D-A6A5-AEEAE7819AE6}"/>
          </ac:spMkLst>
        </pc:spChg>
        <pc:spChg chg="mod">
          <ac:chgData name="Antonio Liccardi" userId="12f146fe-f5a6-49a1-9eba-e1e2cc91e37c" providerId="ADAL" clId="{B197CF33-B2A1-4D49-AF56-4E1D3B3335B1}" dt="2022-03-07T20:41:28.789" v="60"/>
          <ac:spMkLst>
            <pc:docMk/>
            <pc:sldMk cId="786881571" sldId="262"/>
            <ac:spMk id="9" creationId="{D1E21BE4-0B09-48D9-9B5F-100DF02A41C4}"/>
          </ac:spMkLst>
        </pc:spChg>
        <pc:spChg chg="mod">
          <ac:chgData name="Antonio Liccardi" userId="12f146fe-f5a6-49a1-9eba-e1e2cc91e37c" providerId="ADAL" clId="{B197CF33-B2A1-4D49-AF56-4E1D3B3335B1}" dt="2022-03-07T20:41:28.789" v="60"/>
          <ac:spMkLst>
            <pc:docMk/>
            <pc:sldMk cId="786881571" sldId="262"/>
            <ac:spMk id="10" creationId="{8AC08306-7EC2-4D40-81E8-34846F118D27}"/>
          </ac:spMkLst>
        </pc:spChg>
        <pc:spChg chg="mod">
          <ac:chgData name="Antonio Liccardi" userId="12f146fe-f5a6-49a1-9eba-e1e2cc91e37c" providerId="ADAL" clId="{B197CF33-B2A1-4D49-AF56-4E1D3B3335B1}" dt="2022-03-07T20:41:28.789" v="60"/>
          <ac:spMkLst>
            <pc:docMk/>
            <pc:sldMk cId="786881571" sldId="262"/>
            <ac:spMk id="12" creationId="{642C3C5E-33C6-4817-AF63-93D38AC6E5DA}"/>
          </ac:spMkLst>
        </pc:spChg>
        <pc:spChg chg="mod">
          <ac:chgData name="Antonio Liccardi" userId="12f146fe-f5a6-49a1-9eba-e1e2cc91e37c" providerId="ADAL" clId="{B197CF33-B2A1-4D49-AF56-4E1D3B3335B1}" dt="2022-03-07T20:41:28.789" v="60"/>
          <ac:spMkLst>
            <pc:docMk/>
            <pc:sldMk cId="786881571" sldId="262"/>
            <ac:spMk id="13" creationId="{7279136F-0EC4-46B0-AAFE-4A6E8EB26986}"/>
          </ac:spMkLst>
        </pc:spChg>
        <pc:spChg chg="mod">
          <ac:chgData name="Antonio Liccardi" userId="12f146fe-f5a6-49a1-9eba-e1e2cc91e37c" providerId="ADAL" clId="{B197CF33-B2A1-4D49-AF56-4E1D3B3335B1}" dt="2022-03-07T20:41:28.789" v="60"/>
          <ac:spMkLst>
            <pc:docMk/>
            <pc:sldMk cId="786881571" sldId="262"/>
            <ac:spMk id="15" creationId="{2C6C5F2D-DA0D-40B4-8DEB-4BFE7DCD30D5}"/>
          </ac:spMkLst>
        </pc:spChg>
        <pc:spChg chg="mod">
          <ac:chgData name="Antonio Liccardi" userId="12f146fe-f5a6-49a1-9eba-e1e2cc91e37c" providerId="ADAL" clId="{B197CF33-B2A1-4D49-AF56-4E1D3B3335B1}" dt="2022-03-07T20:41:28.789" v="60"/>
          <ac:spMkLst>
            <pc:docMk/>
            <pc:sldMk cId="786881571" sldId="262"/>
            <ac:spMk id="16" creationId="{92E7C857-E228-42B1-BDBD-096B83C539D6}"/>
          </ac:spMkLst>
        </pc:spChg>
        <pc:spChg chg="mod">
          <ac:chgData name="Antonio Liccardi" userId="12f146fe-f5a6-49a1-9eba-e1e2cc91e37c" providerId="ADAL" clId="{B197CF33-B2A1-4D49-AF56-4E1D3B3335B1}" dt="2022-03-07T20:41:28.789" v="60"/>
          <ac:spMkLst>
            <pc:docMk/>
            <pc:sldMk cId="786881571" sldId="262"/>
            <ac:spMk id="18" creationId="{11C52C6E-6441-4F20-936A-4A023DB2852F}"/>
          </ac:spMkLst>
        </pc:spChg>
        <pc:spChg chg="mod">
          <ac:chgData name="Antonio Liccardi" userId="12f146fe-f5a6-49a1-9eba-e1e2cc91e37c" providerId="ADAL" clId="{B197CF33-B2A1-4D49-AF56-4E1D3B3335B1}" dt="2022-03-07T20:41:28.789" v="60"/>
          <ac:spMkLst>
            <pc:docMk/>
            <pc:sldMk cId="786881571" sldId="262"/>
            <ac:spMk id="19" creationId="{D9E007D4-26BA-462F-B2B6-C22BD2ABC01D}"/>
          </ac:spMkLst>
        </pc:spChg>
        <pc:spChg chg="mod">
          <ac:chgData name="Antonio Liccardi" userId="12f146fe-f5a6-49a1-9eba-e1e2cc91e37c" providerId="ADAL" clId="{B197CF33-B2A1-4D49-AF56-4E1D3B3335B1}" dt="2022-03-07T20:41:28.789" v="60"/>
          <ac:spMkLst>
            <pc:docMk/>
            <pc:sldMk cId="786881571" sldId="262"/>
            <ac:spMk id="21" creationId="{00AE9B93-E930-4641-B603-75C2B193E71E}"/>
          </ac:spMkLst>
        </pc:spChg>
        <pc:spChg chg="mod">
          <ac:chgData name="Antonio Liccardi" userId="12f146fe-f5a6-49a1-9eba-e1e2cc91e37c" providerId="ADAL" clId="{B197CF33-B2A1-4D49-AF56-4E1D3B3335B1}" dt="2022-03-07T20:41:28.789" v="60"/>
          <ac:spMkLst>
            <pc:docMk/>
            <pc:sldMk cId="786881571" sldId="262"/>
            <ac:spMk id="22" creationId="{286A3707-060D-4885-AEE5-C043A116753F}"/>
          </ac:spMkLst>
        </pc:spChg>
        <pc:spChg chg="mod">
          <ac:chgData name="Antonio Liccardi" userId="12f146fe-f5a6-49a1-9eba-e1e2cc91e37c" providerId="ADAL" clId="{B197CF33-B2A1-4D49-AF56-4E1D3B3335B1}" dt="2022-03-07T20:41:28.789" v="60"/>
          <ac:spMkLst>
            <pc:docMk/>
            <pc:sldMk cId="786881571" sldId="262"/>
            <ac:spMk id="24" creationId="{D9C3BA18-17A3-4C00-9153-3215313C2201}"/>
          </ac:spMkLst>
        </pc:spChg>
        <pc:spChg chg="mod">
          <ac:chgData name="Antonio Liccardi" userId="12f146fe-f5a6-49a1-9eba-e1e2cc91e37c" providerId="ADAL" clId="{B197CF33-B2A1-4D49-AF56-4E1D3B3335B1}" dt="2022-03-07T20:41:28.789" v="60"/>
          <ac:spMkLst>
            <pc:docMk/>
            <pc:sldMk cId="786881571" sldId="262"/>
            <ac:spMk id="25" creationId="{64110348-E253-4B1D-81DC-71CBBCE0814A}"/>
          </ac:spMkLst>
        </pc:spChg>
        <pc:grpChg chg="add del mod">
          <ac:chgData name="Antonio Liccardi" userId="12f146fe-f5a6-49a1-9eba-e1e2cc91e37c" providerId="ADAL" clId="{B197CF33-B2A1-4D49-AF56-4E1D3B3335B1}" dt="2022-03-07T20:41:35.197" v="63"/>
          <ac:grpSpMkLst>
            <pc:docMk/>
            <pc:sldMk cId="786881571" sldId="262"/>
            <ac:grpSpMk id="8" creationId="{E7DF66CD-1AC9-4DEE-B481-4E0897DB681E}"/>
          </ac:grpSpMkLst>
        </pc:grpChg>
        <pc:grpChg chg="add del mod">
          <ac:chgData name="Antonio Liccardi" userId="12f146fe-f5a6-49a1-9eba-e1e2cc91e37c" providerId="ADAL" clId="{B197CF33-B2A1-4D49-AF56-4E1D3B3335B1}" dt="2022-03-07T20:41:35.197" v="63"/>
          <ac:grpSpMkLst>
            <pc:docMk/>
            <pc:sldMk cId="786881571" sldId="262"/>
            <ac:grpSpMk id="11" creationId="{2EB6145E-22F5-4332-9F97-5E85387874A9}"/>
          </ac:grpSpMkLst>
        </pc:grpChg>
        <pc:grpChg chg="add del mod">
          <ac:chgData name="Antonio Liccardi" userId="12f146fe-f5a6-49a1-9eba-e1e2cc91e37c" providerId="ADAL" clId="{B197CF33-B2A1-4D49-AF56-4E1D3B3335B1}" dt="2022-03-07T20:41:35.197" v="63"/>
          <ac:grpSpMkLst>
            <pc:docMk/>
            <pc:sldMk cId="786881571" sldId="262"/>
            <ac:grpSpMk id="14" creationId="{01642249-19F4-4902-82B6-181FC1AD1C60}"/>
          </ac:grpSpMkLst>
        </pc:grpChg>
        <pc:grpChg chg="add del mod">
          <ac:chgData name="Antonio Liccardi" userId="12f146fe-f5a6-49a1-9eba-e1e2cc91e37c" providerId="ADAL" clId="{B197CF33-B2A1-4D49-AF56-4E1D3B3335B1}" dt="2022-03-07T20:41:35.197" v="63"/>
          <ac:grpSpMkLst>
            <pc:docMk/>
            <pc:sldMk cId="786881571" sldId="262"/>
            <ac:grpSpMk id="17" creationId="{07275D33-9D10-423D-A479-A1EC38D3A091}"/>
          </ac:grpSpMkLst>
        </pc:grpChg>
        <pc:grpChg chg="add del mod">
          <ac:chgData name="Antonio Liccardi" userId="12f146fe-f5a6-49a1-9eba-e1e2cc91e37c" providerId="ADAL" clId="{B197CF33-B2A1-4D49-AF56-4E1D3B3335B1}" dt="2022-03-07T20:41:35.197" v="63"/>
          <ac:grpSpMkLst>
            <pc:docMk/>
            <pc:sldMk cId="786881571" sldId="262"/>
            <ac:grpSpMk id="20" creationId="{F5D1D331-F5A6-4821-8D19-0CC6480FF59D}"/>
          </ac:grpSpMkLst>
        </pc:grpChg>
        <pc:grpChg chg="add del mod">
          <ac:chgData name="Antonio Liccardi" userId="12f146fe-f5a6-49a1-9eba-e1e2cc91e37c" providerId="ADAL" clId="{B197CF33-B2A1-4D49-AF56-4E1D3B3335B1}" dt="2022-03-07T20:41:35.197" v="63"/>
          <ac:grpSpMkLst>
            <pc:docMk/>
            <pc:sldMk cId="786881571" sldId="262"/>
            <ac:grpSpMk id="23" creationId="{1E0E19BA-125E-4882-ABA0-8616F6CDB70F}"/>
          </ac:grpSpMkLst>
        </pc:grpChg>
      </pc:sldChg>
      <pc:sldChg chg="modSp new mod">
        <pc:chgData name="Antonio Liccardi" userId="12f146fe-f5a6-49a1-9eba-e1e2cc91e37c" providerId="ADAL" clId="{B197CF33-B2A1-4D49-AF56-4E1D3B3335B1}" dt="2022-03-07T20:44:24.399" v="400" actId="20577"/>
        <pc:sldMkLst>
          <pc:docMk/>
          <pc:sldMk cId="1894030575" sldId="263"/>
        </pc:sldMkLst>
        <pc:spChg chg="mod">
          <ac:chgData name="Antonio Liccardi" userId="12f146fe-f5a6-49a1-9eba-e1e2cc91e37c" providerId="ADAL" clId="{B197CF33-B2A1-4D49-AF56-4E1D3B3335B1}" dt="2022-03-07T20:43:49.408" v="364" actId="20577"/>
          <ac:spMkLst>
            <pc:docMk/>
            <pc:sldMk cId="1894030575" sldId="263"/>
            <ac:spMk id="2" creationId="{67E8D2B1-D230-4439-9A22-1125EB122393}"/>
          </ac:spMkLst>
        </pc:spChg>
        <pc:spChg chg="mod">
          <ac:chgData name="Antonio Liccardi" userId="12f146fe-f5a6-49a1-9eba-e1e2cc91e37c" providerId="ADAL" clId="{B197CF33-B2A1-4D49-AF56-4E1D3B3335B1}" dt="2022-03-07T20:44:24.399" v="400" actId="20577"/>
          <ac:spMkLst>
            <pc:docMk/>
            <pc:sldMk cId="1894030575" sldId="263"/>
            <ac:spMk id="3" creationId="{239EDE3C-7E0E-4517-BBEB-E873DE6EE2FC}"/>
          </ac:spMkLst>
        </pc:spChg>
      </pc:sldChg>
      <pc:sldChg chg="modSp new mod">
        <pc:chgData name="Antonio Liccardi" userId="12f146fe-f5a6-49a1-9eba-e1e2cc91e37c" providerId="ADAL" clId="{B197CF33-B2A1-4D49-AF56-4E1D3B3335B1}" dt="2022-03-07T20:44:46.619" v="410"/>
        <pc:sldMkLst>
          <pc:docMk/>
          <pc:sldMk cId="2552177131" sldId="264"/>
        </pc:sldMkLst>
        <pc:spChg chg="mod">
          <ac:chgData name="Antonio Liccardi" userId="12f146fe-f5a6-49a1-9eba-e1e2cc91e37c" providerId="ADAL" clId="{B197CF33-B2A1-4D49-AF56-4E1D3B3335B1}" dt="2022-03-07T20:44:39.426" v="409" actId="20577"/>
          <ac:spMkLst>
            <pc:docMk/>
            <pc:sldMk cId="2552177131" sldId="264"/>
            <ac:spMk id="2" creationId="{D9D13EE0-882C-4AAB-A841-6A9ABA166399}"/>
          </ac:spMkLst>
        </pc:spChg>
        <pc:spChg chg="mod">
          <ac:chgData name="Antonio Liccardi" userId="12f146fe-f5a6-49a1-9eba-e1e2cc91e37c" providerId="ADAL" clId="{B197CF33-B2A1-4D49-AF56-4E1D3B3335B1}" dt="2022-03-07T20:44:46.619" v="410"/>
          <ac:spMkLst>
            <pc:docMk/>
            <pc:sldMk cId="2552177131" sldId="264"/>
            <ac:spMk id="3" creationId="{968A3355-A36D-4C39-BCAC-66E6985C804E}"/>
          </ac:spMkLst>
        </pc:spChg>
      </pc:sldChg>
      <pc:sldChg chg="modSp new mod">
        <pc:chgData name="Antonio Liccardi" userId="12f146fe-f5a6-49a1-9eba-e1e2cc91e37c" providerId="ADAL" clId="{B197CF33-B2A1-4D49-AF56-4E1D3B3335B1}" dt="2022-03-07T20:46:05.988" v="487" actId="6549"/>
        <pc:sldMkLst>
          <pc:docMk/>
          <pc:sldMk cId="2327565144" sldId="265"/>
        </pc:sldMkLst>
        <pc:spChg chg="mod">
          <ac:chgData name="Antonio Liccardi" userId="12f146fe-f5a6-49a1-9eba-e1e2cc91e37c" providerId="ADAL" clId="{B197CF33-B2A1-4D49-AF56-4E1D3B3335B1}" dt="2022-03-07T20:44:58.666" v="427" actId="20577"/>
          <ac:spMkLst>
            <pc:docMk/>
            <pc:sldMk cId="2327565144" sldId="265"/>
            <ac:spMk id="2" creationId="{D74F9C60-FDCA-4486-9F76-446F2A8FBCF5}"/>
          </ac:spMkLst>
        </pc:spChg>
        <pc:spChg chg="mod">
          <ac:chgData name="Antonio Liccardi" userId="12f146fe-f5a6-49a1-9eba-e1e2cc91e37c" providerId="ADAL" clId="{B197CF33-B2A1-4D49-AF56-4E1D3B3335B1}" dt="2022-03-07T20:46:05.988" v="487" actId="6549"/>
          <ac:spMkLst>
            <pc:docMk/>
            <pc:sldMk cId="2327565144" sldId="265"/>
            <ac:spMk id="3" creationId="{338D4F07-84A4-4218-BFF4-80FD439EC51D}"/>
          </ac:spMkLst>
        </pc:spChg>
      </pc:sldChg>
      <pc:sldMasterChg chg="addSldLayout delSldLayout modSldLayout">
        <pc:chgData name="Antonio Liccardi" userId="12f146fe-f5a6-49a1-9eba-e1e2cc91e37c" providerId="ADAL" clId="{B197CF33-B2A1-4D49-AF56-4E1D3B3335B1}" dt="2022-03-07T20:41:04.754" v="47" actId="6014"/>
        <pc:sldMasterMkLst>
          <pc:docMk/>
          <pc:sldMasterMk cId="1193243541" sldId="2147483648"/>
        </pc:sldMasterMkLst>
        <pc:sldLayoutChg chg="new del mod">
          <pc:chgData name="Antonio Liccardi" userId="12f146fe-f5a6-49a1-9eba-e1e2cc91e37c" providerId="ADAL" clId="{B197CF33-B2A1-4D49-AF56-4E1D3B3335B1}" dt="2022-03-07T20:39:08.681" v="41" actId="2696"/>
          <pc:sldLayoutMkLst>
            <pc:docMk/>
            <pc:sldMasterMk cId="1193243541" sldId="2147483648"/>
            <pc:sldLayoutMk cId="235799955" sldId="2147483659"/>
          </pc:sldLayoutMkLst>
        </pc:sldLayoutChg>
        <pc:sldLayoutChg chg="delSp modSp add mod modTransition">
          <pc:chgData name="Antonio Liccardi" userId="12f146fe-f5a6-49a1-9eba-e1e2cc91e37c" providerId="ADAL" clId="{B197CF33-B2A1-4D49-AF56-4E1D3B3335B1}" dt="2022-03-07T20:41:04.754" v="47" actId="6014"/>
          <pc:sldLayoutMkLst>
            <pc:docMk/>
            <pc:sldMasterMk cId="1193243541" sldId="2147483648"/>
            <pc:sldLayoutMk cId="2487141569" sldId="2147483659"/>
          </pc:sldLayoutMkLst>
          <pc:spChg chg="mod">
            <ac:chgData name="Antonio Liccardi" userId="12f146fe-f5a6-49a1-9eba-e1e2cc91e37c" providerId="ADAL" clId="{B197CF33-B2A1-4D49-AF56-4E1D3B3335B1}" dt="2022-03-07T20:40:29.319" v="46" actId="14100"/>
            <ac:spMkLst>
              <pc:docMk/>
              <pc:sldMasterMk cId="1193243541" sldId="2147483648"/>
              <pc:sldLayoutMk cId="2487141569" sldId="2147483659"/>
              <ac:spMk id="3" creationId="{27ACA812-6EDD-4CB3-B3AE-90D14F185651}"/>
            </ac:spMkLst>
          </pc:spChg>
          <pc:spChg chg="del">
            <ac:chgData name="Antonio Liccardi" userId="12f146fe-f5a6-49a1-9eba-e1e2cc91e37c" providerId="ADAL" clId="{B197CF33-B2A1-4D49-AF56-4E1D3B3335B1}" dt="2022-03-07T20:40:24.275" v="45" actId="478"/>
            <ac:spMkLst>
              <pc:docMk/>
              <pc:sldMasterMk cId="1193243541" sldId="2147483648"/>
              <pc:sldLayoutMk cId="2487141569" sldId="2147483659"/>
              <ac:spMk id="4" creationId="{E41671BA-F808-4FAB-B0DC-7E69E40A51E4}"/>
            </ac:spMkLst>
          </pc:spChg>
        </pc:sldLayoutChg>
        <pc:sldLayoutChg chg="new del mod">
          <pc:chgData name="Antonio Liccardi" userId="12f146fe-f5a6-49a1-9eba-e1e2cc91e37c" providerId="ADAL" clId="{B197CF33-B2A1-4D49-AF56-4E1D3B3335B1}" dt="2022-03-07T20:38:42.785" v="38" actId="11236"/>
          <pc:sldLayoutMkLst>
            <pc:docMk/>
            <pc:sldMasterMk cId="1193243541" sldId="2147483648"/>
            <pc:sldLayoutMk cId="2940364930" sldId="2147483659"/>
          </pc:sldLayoutMkLst>
        </pc:sldLayoutChg>
        <pc:sldLayoutChg chg="del">
          <pc:chgData name="Antonio Liccardi" userId="12f146fe-f5a6-49a1-9eba-e1e2cc91e37c" providerId="ADAL" clId="{B197CF33-B2A1-4D49-AF56-4E1D3B3335B1}" dt="2022-03-07T20:38:55.024" v="39" actId="2696"/>
          <pc:sldLayoutMkLst>
            <pc:docMk/>
            <pc:sldMasterMk cId="1193243541" sldId="2147483648"/>
            <pc:sldLayoutMk cId="3302160925" sldId="2147483659"/>
          </pc:sldLayoutMkLst>
        </pc:sldLayoutChg>
        <pc:sldLayoutChg chg="new del mod">
          <pc:chgData name="Antonio Liccardi" userId="12f146fe-f5a6-49a1-9eba-e1e2cc91e37c" providerId="ADAL" clId="{B197CF33-B2A1-4D49-AF56-4E1D3B3335B1}" dt="2022-03-07T20:40:19.580" v="44" actId="11236"/>
          <pc:sldLayoutMkLst>
            <pc:docMk/>
            <pc:sldMasterMk cId="1193243541" sldId="2147483648"/>
            <pc:sldLayoutMk cId="3420012107" sldId="2147483660"/>
          </pc:sldLayoutMkLst>
        </pc:sldLayoutChg>
      </pc:sldMasterChg>
    </pc:docChg>
  </pc:docChgLst>
  <pc:docChgLst>
    <pc:chgData name="Antonio Liccardi" userId="12f146fe-f5a6-49a1-9eba-e1e2cc91e37c" providerId="ADAL" clId="{E9B8392E-5F27-4B12-9146-4629E56DA38F}"/>
    <pc:docChg chg="undo custSel addSld delSld modSld">
      <pc:chgData name="Antonio Liccardi" userId="12f146fe-f5a6-49a1-9eba-e1e2cc91e37c" providerId="ADAL" clId="{E9B8392E-5F27-4B12-9146-4629E56DA38F}" dt="2022-03-07T22:03:29.407" v="188"/>
      <pc:docMkLst>
        <pc:docMk/>
      </pc:docMkLst>
      <pc:sldChg chg="modSp mod">
        <pc:chgData name="Antonio Liccardi" userId="12f146fe-f5a6-49a1-9eba-e1e2cc91e37c" providerId="ADAL" clId="{E9B8392E-5F27-4B12-9146-4629E56DA38F}" dt="2022-03-07T21:56:19.030" v="16" actId="20577"/>
        <pc:sldMkLst>
          <pc:docMk/>
          <pc:sldMk cId="3646455512" sldId="256"/>
        </pc:sldMkLst>
        <pc:spChg chg="mod">
          <ac:chgData name="Antonio Liccardi" userId="12f146fe-f5a6-49a1-9eba-e1e2cc91e37c" providerId="ADAL" clId="{E9B8392E-5F27-4B12-9146-4629E56DA38F}" dt="2022-03-07T21:56:19.030" v="16" actId="20577"/>
          <ac:spMkLst>
            <pc:docMk/>
            <pc:sldMk cId="3646455512" sldId="256"/>
            <ac:spMk id="2" creationId="{F22CC88D-8728-4592-83D0-BFA1B9CC938A}"/>
          </ac:spMkLst>
        </pc:spChg>
      </pc:sldChg>
      <pc:sldChg chg="modSp del mod">
        <pc:chgData name="Antonio Liccardi" userId="12f146fe-f5a6-49a1-9eba-e1e2cc91e37c" providerId="ADAL" clId="{E9B8392E-5F27-4B12-9146-4629E56DA38F}" dt="2022-03-07T21:56:42.214" v="20" actId="47"/>
        <pc:sldMkLst>
          <pc:docMk/>
          <pc:sldMk cId="71538860" sldId="261"/>
        </pc:sldMkLst>
        <pc:spChg chg="mod">
          <ac:chgData name="Antonio Liccardi" userId="12f146fe-f5a6-49a1-9eba-e1e2cc91e37c" providerId="ADAL" clId="{E9B8392E-5F27-4B12-9146-4629E56DA38F}" dt="2022-03-07T21:56:39.100" v="18" actId="20577"/>
          <ac:spMkLst>
            <pc:docMk/>
            <pc:sldMk cId="71538860" sldId="261"/>
            <ac:spMk id="7" creationId="{8876EEE5-A994-47DA-B726-6177F4C1A16D}"/>
          </ac:spMkLst>
        </pc:spChg>
      </pc:sldChg>
      <pc:sldChg chg="del">
        <pc:chgData name="Antonio Liccardi" userId="12f146fe-f5a6-49a1-9eba-e1e2cc91e37c" providerId="ADAL" clId="{E9B8392E-5F27-4B12-9146-4629E56DA38F}" dt="2022-03-07T21:56:32.794" v="17" actId="47"/>
        <pc:sldMkLst>
          <pc:docMk/>
          <pc:sldMk cId="1705137292" sldId="262"/>
        </pc:sldMkLst>
      </pc:sldChg>
      <pc:sldChg chg="addSp modSp new mod">
        <pc:chgData name="Antonio Liccardi" userId="12f146fe-f5a6-49a1-9eba-e1e2cc91e37c" providerId="ADAL" clId="{E9B8392E-5F27-4B12-9146-4629E56DA38F}" dt="2022-03-07T21:57:01.848" v="35" actId="1036"/>
        <pc:sldMkLst>
          <pc:docMk/>
          <pc:sldMk cId="3971227551" sldId="262"/>
        </pc:sldMkLst>
        <pc:spChg chg="mod">
          <ac:chgData name="Antonio Liccardi" userId="12f146fe-f5a6-49a1-9eba-e1e2cc91e37c" providerId="ADAL" clId="{E9B8392E-5F27-4B12-9146-4629E56DA38F}" dt="2022-03-07T21:56:46.796" v="21"/>
          <ac:spMkLst>
            <pc:docMk/>
            <pc:sldMk cId="3971227551" sldId="262"/>
            <ac:spMk id="2" creationId="{90E35955-5AEB-4ECE-A82B-DC6771B7C7D4}"/>
          </ac:spMkLst>
        </pc:spChg>
        <pc:spChg chg="add mod">
          <ac:chgData name="Antonio Liccardi" userId="12f146fe-f5a6-49a1-9eba-e1e2cc91e37c" providerId="ADAL" clId="{E9B8392E-5F27-4B12-9146-4629E56DA38F}" dt="2022-03-07T21:57:01.848" v="35" actId="1036"/>
          <ac:spMkLst>
            <pc:docMk/>
            <pc:sldMk cId="3971227551" sldId="262"/>
            <ac:spMk id="5" creationId="{80A006F6-0396-42DB-8996-A1B449C6851A}"/>
          </ac:spMkLst>
        </pc:spChg>
        <pc:spChg chg="add mod">
          <ac:chgData name="Antonio Liccardi" userId="12f146fe-f5a6-49a1-9eba-e1e2cc91e37c" providerId="ADAL" clId="{E9B8392E-5F27-4B12-9146-4629E56DA38F}" dt="2022-03-07T21:57:01.848" v="35" actId="1036"/>
          <ac:spMkLst>
            <pc:docMk/>
            <pc:sldMk cId="3971227551" sldId="262"/>
            <ac:spMk id="6" creationId="{9D5206F5-242C-4B9A-BFA4-0F6BDFC11188}"/>
          </ac:spMkLst>
        </pc:spChg>
        <pc:spChg chg="add mod">
          <ac:chgData name="Antonio Liccardi" userId="12f146fe-f5a6-49a1-9eba-e1e2cc91e37c" providerId="ADAL" clId="{E9B8392E-5F27-4B12-9146-4629E56DA38F}" dt="2022-03-07T21:57:01.848" v="35" actId="1036"/>
          <ac:spMkLst>
            <pc:docMk/>
            <pc:sldMk cId="3971227551" sldId="262"/>
            <ac:spMk id="8" creationId="{E22B543F-809F-4710-A922-AB2A5767DE5A}"/>
          </ac:spMkLst>
        </pc:spChg>
        <pc:spChg chg="add mod">
          <ac:chgData name="Antonio Liccardi" userId="12f146fe-f5a6-49a1-9eba-e1e2cc91e37c" providerId="ADAL" clId="{E9B8392E-5F27-4B12-9146-4629E56DA38F}" dt="2022-03-07T21:57:01.848" v="35" actId="1036"/>
          <ac:spMkLst>
            <pc:docMk/>
            <pc:sldMk cId="3971227551" sldId="262"/>
            <ac:spMk id="9" creationId="{816D4AC2-9162-44C2-B814-081CC8CAC0A0}"/>
          </ac:spMkLst>
        </pc:spChg>
        <pc:graphicFrameChg chg="add mod">
          <ac:chgData name="Antonio Liccardi" userId="12f146fe-f5a6-49a1-9eba-e1e2cc91e37c" providerId="ADAL" clId="{E9B8392E-5F27-4B12-9146-4629E56DA38F}" dt="2022-03-07T21:57:01.848" v="35" actId="1036"/>
          <ac:graphicFrameMkLst>
            <pc:docMk/>
            <pc:sldMk cId="3971227551" sldId="262"/>
            <ac:graphicFrameMk id="7" creationId="{61624DEC-9E4E-49B9-A6FF-8D113897A6E7}"/>
          </ac:graphicFrameMkLst>
        </pc:graphicFrameChg>
        <pc:cxnChg chg="add mod">
          <ac:chgData name="Antonio Liccardi" userId="12f146fe-f5a6-49a1-9eba-e1e2cc91e37c" providerId="ADAL" clId="{E9B8392E-5F27-4B12-9146-4629E56DA38F}" dt="2022-03-07T21:57:01.848" v="35" actId="1036"/>
          <ac:cxnSpMkLst>
            <pc:docMk/>
            <pc:sldMk cId="3971227551" sldId="262"/>
            <ac:cxnSpMk id="10" creationId="{58426590-43B9-42B5-987F-F25D008C9974}"/>
          </ac:cxnSpMkLst>
        </pc:cxnChg>
      </pc:sldChg>
      <pc:sldChg chg="del">
        <pc:chgData name="Antonio Liccardi" userId="12f146fe-f5a6-49a1-9eba-e1e2cc91e37c" providerId="ADAL" clId="{E9B8392E-5F27-4B12-9146-4629E56DA38F}" dt="2022-03-07T21:56:32.794" v="17" actId="47"/>
        <pc:sldMkLst>
          <pc:docMk/>
          <pc:sldMk cId="1985526664" sldId="263"/>
        </pc:sldMkLst>
      </pc:sldChg>
      <pc:sldChg chg="modSp new mod">
        <pc:chgData name="Antonio Liccardi" userId="12f146fe-f5a6-49a1-9eba-e1e2cc91e37c" providerId="ADAL" clId="{E9B8392E-5F27-4B12-9146-4629E56DA38F}" dt="2022-03-07T21:57:22.425" v="39" actId="27636"/>
        <pc:sldMkLst>
          <pc:docMk/>
          <pc:sldMk cId="4093139168" sldId="263"/>
        </pc:sldMkLst>
        <pc:spChg chg="mod">
          <ac:chgData name="Antonio Liccardi" userId="12f146fe-f5a6-49a1-9eba-e1e2cc91e37c" providerId="ADAL" clId="{E9B8392E-5F27-4B12-9146-4629E56DA38F}" dt="2022-03-07T21:57:18.500" v="37"/>
          <ac:spMkLst>
            <pc:docMk/>
            <pc:sldMk cId="4093139168" sldId="263"/>
            <ac:spMk id="2" creationId="{6DFF1F89-A6FC-4050-A92D-F9B5A068E0D1}"/>
          </ac:spMkLst>
        </pc:spChg>
        <pc:spChg chg="mod">
          <ac:chgData name="Antonio Liccardi" userId="12f146fe-f5a6-49a1-9eba-e1e2cc91e37c" providerId="ADAL" clId="{E9B8392E-5F27-4B12-9146-4629E56DA38F}" dt="2022-03-07T21:57:22.425" v="39" actId="27636"/>
          <ac:spMkLst>
            <pc:docMk/>
            <pc:sldMk cId="4093139168" sldId="263"/>
            <ac:spMk id="3" creationId="{3B9A05A2-2A40-4B50-8816-8A4EE54234EA}"/>
          </ac:spMkLst>
        </pc:spChg>
      </pc:sldChg>
      <pc:sldChg chg="addSp modSp new mod">
        <pc:chgData name="Antonio Liccardi" userId="12f146fe-f5a6-49a1-9eba-e1e2cc91e37c" providerId="ADAL" clId="{E9B8392E-5F27-4B12-9146-4629E56DA38F}" dt="2022-03-07T21:58:20.274" v="96" actId="1076"/>
        <pc:sldMkLst>
          <pc:docMk/>
          <pc:sldMk cId="2492680196" sldId="264"/>
        </pc:sldMkLst>
        <pc:spChg chg="mod">
          <ac:chgData name="Antonio Liccardi" userId="12f146fe-f5a6-49a1-9eba-e1e2cc91e37c" providerId="ADAL" clId="{E9B8392E-5F27-4B12-9146-4629E56DA38F}" dt="2022-03-07T21:57:30.289" v="41"/>
          <ac:spMkLst>
            <pc:docMk/>
            <pc:sldMk cId="2492680196" sldId="264"/>
            <ac:spMk id="2" creationId="{45984B23-DADB-437E-BC09-E3DEC236405A}"/>
          </ac:spMkLst>
        </pc:spChg>
        <pc:spChg chg="add mod">
          <ac:chgData name="Antonio Liccardi" userId="12f146fe-f5a6-49a1-9eba-e1e2cc91e37c" providerId="ADAL" clId="{E9B8392E-5F27-4B12-9146-4629E56DA38F}" dt="2022-03-07T21:58:20.274" v="96" actId="1076"/>
          <ac:spMkLst>
            <pc:docMk/>
            <pc:sldMk cId="2492680196" sldId="264"/>
            <ac:spMk id="5" creationId="{16A2F7A9-E61A-4359-BB58-A78B830DC1D4}"/>
          </ac:spMkLst>
        </pc:spChg>
        <pc:graphicFrameChg chg="add mod">
          <ac:chgData name="Antonio Liccardi" userId="12f146fe-f5a6-49a1-9eba-e1e2cc91e37c" providerId="ADAL" clId="{E9B8392E-5F27-4B12-9146-4629E56DA38F}" dt="2022-03-07T21:57:53.734" v="95" actId="1035"/>
          <ac:graphicFrameMkLst>
            <pc:docMk/>
            <pc:sldMk cId="2492680196" sldId="264"/>
            <ac:graphicFrameMk id="6" creationId="{FCC7D6D4-03E2-45B5-B9FB-05AC04A8D64A}"/>
          </ac:graphicFrameMkLst>
        </pc:graphicFrameChg>
      </pc:sldChg>
      <pc:sldChg chg="del">
        <pc:chgData name="Antonio Liccardi" userId="12f146fe-f5a6-49a1-9eba-e1e2cc91e37c" providerId="ADAL" clId="{E9B8392E-5F27-4B12-9146-4629E56DA38F}" dt="2022-03-07T21:56:32.794" v="17" actId="47"/>
        <pc:sldMkLst>
          <pc:docMk/>
          <pc:sldMk cId="3363601151" sldId="264"/>
        </pc:sldMkLst>
      </pc:sldChg>
      <pc:sldChg chg="del">
        <pc:chgData name="Antonio Liccardi" userId="12f146fe-f5a6-49a1-9eba-e1e2cc91e37c" providerId="ADAL" clId="{E9B8392E-5F27-4B12-9146-4629E56DA38F}" dt="2022-03-07T21:56:32.794" v="17" actId="47"/>
        <pc:sldMkLst>
          <pc:docMk/>
          <pc:sldMk cId="1157690983" sldId="265"/>
        </pc:sldMkLst>
      </pc:sldChg>
      <pc:sldChg chg="addSp modSp new mod">
        <pc:chgData name="Antonio Liccardi" userId="12f146fe-f5a6-49a1-9eba-e1e2cc91e37c" providerId="ADAL" clId="{E9B8392E-5F27-4B12-9146-4629E56DA38F}" dt="2022-03-07T21:58:49.087" v="105" actId="1036"/>
        <pc:sldMkLst>
          <pc:docMk/>
          <pc:sldMk cId="3769974308" sldId="265"/>
        </pc:sldMkLst>
        <pc:spChg chg="mod">
          <ac:chgData name="Antonio Liccardi" userId="12f146fe-f5a6-49a1-9eba-e1e2cc91e37c" providerId="ADAL" clId="{E9B8392E-5F27-4B12-9146-4629E56DA38F}" dt="2022-03-07T21:58:32.862" v="98"/>
          <ac:spMkLst>
            <pc:docMk/>
            <pc:sldMk cId="3769974308" sldId="265"/>
            <ac:spMk id="2" creationId="{B8871571-2085-47E6-B343-1F372171BD3C}"/>
          </ac:spMkLst>
        </pc:spChg>
        <pc:spChg chg="add mod">
          <ac:chgData name="Antonio Liccardi" userId="12f146fe-f5a6-49a1-9eba-e1e2cc91e37c" providerId="ADAL" clId="{E9B8392E-5F27-4B12-9146-4629E56DA38F}" dt="2022-03-07T21:58:49.087" v="105" actId="1036"/>
          <ac:spMkLst>
            <pc:docMk/>
            <pc:sldMk cId="3769974308" sldId="265"/>
            <ac:spMk id="5" creationId="{453D4C59-9F17-4B48-8830-585DE0E42956}"/>
          </ac:spMkLst>
        </pc:spChg>
        <pc:spChg chg="add mod">
          <ac:chgData name="Antonio Liccardi" userId="12f146fe-f5a6-49a1-9eba-e1e2cc91e37c" providerId="ADAL" clId="{E9B8392E-5F27-4B12-9146-4629E56DA38F}" dt="2022-03-07T21:58:49.087" v="105" actId="1036"/>
          <ac:spMkLst>
            <pc:docMk/>
            <pc:sldMk cId="3769974308" sldId="265"/>
            <ac:spMk id="6" creationId="{47B24F84-B179-4B22-884F-F36D78A49D2D}"/>
          </ac:spMkLst>
        </pc:spChg>
        <pc:spChg chg="add mod">
          <ac:chgData name="Antonio Liccardi" userId="12f146fe-f5a6-49a1-9eba-e1e2cc91e37c" providerId="ADAL" clId="{E9B8392E-5F27-4B12-9146-4629E56DA38F}" dt="2022-03-07T21:58:49.087" v="105" actId="1036"/>
          <ac:spMkLst>
            <pc:docMk/>
            <pc:sldMk cId="3769974308" sldId="265"/>
            <ac:spMk id="7" creationId="{70B4CB9A-0A28-4AB6-9D6B-BB5D5D9A459D}"/>
          </ac:spMkLst>
        </pc:spChg>
        <pc:spChg chg="add mod">
          <ac:chgData name="Antonio Liccardi" userId="12f146fe-f5a6-49a1-9eba-e1e2cc91e37c" providerId="ADAL" clId="{E9B8392E-5F27-4B12-9146-4629E56DA38F}" dt="2022-03-07T21:58:49.087" v="105" actId="1036"/>
          <ac:spMkLst>
            <pc:docMk/>
            <pc:sldMk cId="3769974308" sldId="265"/>
            <ac:spMk id="8" creationId="{EAEEA708-5DEB-4BB7-AE2A-80E01A57B97C}"/>
          </ac:spMkLst>
        </pc:spChg>
        <pc:spChg chg="add mod">
          <ac:chgData name="Antonio Liccardi" userId="12f146fe-f5a6-49a1-9eba-e1e2cc91e37c" providerId="ADAL" clId="{E9B8392E-5F27-4B12-9146-4629E56DA38F}" dt="2022-03-07T21:58:49.087" v="105" actId="1036"/>
          <ac:spMkLst>
            <pc:docMk/>
            <pc:sldMk cId="3769974308" sldId="265"/>
            <ac:spMk id="9" creationId="{37A68651-BFB3-47A6-AF32-A00C4D60594E}"/>
          </ac:spMkLst>
        </pc:spChg>
        <pc:spChg chg="add mod">
          <ac:chgData name="Antonio Liccardi" userId="12f146fe-f5a6-49a1-9eba-e1e2cc91e37c" providerId="ADAL" clId="{E9B8392E-5F27-4B12-9146-4629E56DA38F}" dt="2022-03-07T21:58:49.087" v="105" actId="1036"/>
          <ac:spMkLst>
            <pc:docMk/>
            <pc:sldMk cId="3769974308" sldId="265"/>
            <ac:spMk id="10" creationId="{1D9A6DFE-E7AD-4010-9AE0-74F4A5E49A10}"/>
          </ac:spMkLst>
        </pc:spChg>
        <pc:spChg chg="add mod">
          <ac:chgData name="Antonio Liccardi" userId="12f146fe-f5a6-49a1-9eba-e1e2cc91e37c" providerId="ADAL" clId="{E9B8392E-5F27-4B12-9146-4629E56DA38F}" dt="2022-03-07T21:58:49.087" v="105" actId="1036"/>
          <ac:spMkLst>
            <pc:docMk/>
            <pc:sldMk cId="3769974308" sldId="265"/>
            <ac:spMk id="11" creationId="{495A8F9E-3CB0-47D7-924E-8F1A8AB54165}"/>
          </ac:spMkLst>
        </pc:spChg>
        <pc:spChg chg="add mod">
          <ac:chgData name="Antonio Liccardi" userId="12f146fe-f5a6-49a1-9eba-e1e2cc91e37c" providerId="ADAL" clId="{E9B8392E-5F27-4B12-9146-4629E56DA38F}" dt="2022-03-07T21:58:49.087" v="105" actId="1036"/>
          <ac:spMkLst>
            <pc:docMk/>
            <pc:sldMk cId="3769974308" sldId="265"/>
            <ac:spMk id="12" creationId="{B890BE5B-8D24-4B6D-851E-25D776B44CB2}"/>
          </ac:spMkLst>
        </pc:spChg>
        <pc:spChg chg="add mod">
          <ac:chgData name="Antonio Liccardi" userId="12f146fe-f5a6-49a1-9eba-e1e2cc91e37c" providerId="ADAL" clId="{E9B8392E-5F27-4B12-9146-4629E56DA38F}" dt="2022-03-07T21:58:49.087" v="105" actId="1036"/>
          <ac:spMkLst>
            <pc:docMk/>
            <pc:sldMk cId="3769974308" sldId="265"/>
            <ac:spMk id="13" creationId="{4C58EEBC-5250-4314-9B6A-C09C46523C4C}"/>
          </ac:spMkLst>
        </pc:spChg>
        <pc:spChg chg="add mod">
          <ac:chgData name="Antonio Liccardi" userId="12f146fe-f5a6-49a1-9eba-e1e2cc91e37c" providerId="ADAL" clId="{E9B8392E-5F27-4B12-9146-4629E56DA38F}" dt="2022-03-07T21:58:49.087" v="105" actId="1036"/>
          <ac:spMkLst>
            <pc:docMk/>
            <pc:sldMk cId="3769974308" sldId="265"/>
            <ac:spMk id="14" creationId="{63ACB81B-1DF7-4081-8E04-7D7FF822D6E2}"/>
          </ac:spMkLst>
        </pc:spChg>
        <pc:spChg chg="add mod">
          <ac:chgData name="Antonio Liccardi" userId="12f146fe-f5a6-49a1-9eba-e1e2cc91e37c" providerId="ADAL" clId="{E9B8392E-5F27-4B12-9146-4629E56DA38F}" dt="2022-03-07T21:58:49.087" v="105" actId="1036"/>
          <ac:spMkLst>
            <pc:docMk/>
            <pc:sldMk cId="3769974308" sldId="265"/>
            <ac:spMk id="20" creationId="{6EF510E3-1BEE-4D7A-83CC-7ED86D97A90F}"/>
          </ac:spMkLst>
        </pc:spChg>
        <pc:spChg chg="add mod">
          <ac:chgData name="Antonio Liccardi" userId="12f146fe-f5a6-49a1-9eba-e1e2cc91e37c" providerId="ADAL" clId="{E9B8392E-5F27-4B12-9146-4629E56DA38F}" dt="2022-03-07T21:58:49.087" v="105" actId="1036"/>
          <ac:spMkLst>
            <pc:docMk/>
            <pc:sldMk cId="3769974308" sldId="265"/>
            <ac:spMk id="21" creationId="{7A5A9322-63A0-450E-BB07-34687B1F2A23}"/>
          </ac:spMkLst>
        </pc:spChg>
        <pc:cxnChg chg="add mod">
          <ac:chgData name="Antonio Liccardi" userId="12f146fe-f5a6-49a1-9eba-e1e2cc91e37c" providerId="ADAL" clId="{E9B8392E-5F27-4B12-9146-4629E56DA38F}" dt="2022-03-07T21:58:49.087" v="105" actId="1036"/>
          <ac:cxnSpMkLst>
            <pc:docMk/>
            <pc:sldMk cId="3769974308" sldId="265"/>
            <ac:cxnSpMk id="15" creationId="{815B93E2-10F0-4439-9537-493AFEDA7715}"/>
          </ac:cxnSpMkLst>
        </pc:cxnChg>
        <pc:cxnChg chg="add mod">
          <ac:chgData name="Antonio Liccardi" userId="12f146fe-f5a6-49a1-9eba-e1e2cc91e37c" providerId="ADAL" clId="{E9B8392E-5F27-4B12-9146-4629E56DA38F}" dt="2022-03-07T21:58:49.087" v="105" actId="1036"/>
          <ac:cxnSpMkLst>
            <pc:docMk/>
            <pc:sldMk cId="3769974308" sldId="265"/>
            <ac:cxnSpMk id="16" creationId="{163391F7-7134-489D-81C1-7B4E9D7D4885}"/>
          </ac:cxnSpMkLst>
        </pc:cxnChg>
        <pc:cxnChg chg="add mod">
          <ac:chgData name="Antonio Liccardi" userId="12f146fe-f5a6-49a1-9eba-e1e2cc91e37c" providerId="ADAL" clId="{E9B8392E-5F27-4B12-9146-4629E56DA38F}" dt="2022-03-07T21:58:49.087" v="105" actId="1036"/>
          <ac:cxnSpMkLst>
            <pc:docMk/>
            <pc:sldMk cId="3769974308" sldId="265"/>
            <ac:cxnSpMk id="17" creationId="{021958E9-4DCF-4EA9-AB19-3658161D397A}"/>
          </ac:cxnSpMkLst>
        </pc:cxnChg>
        <pc:cxnChg chg="add mod">
          <ac:chgData name="Antonio Liccardi" userId="12f146fe-f5a6-49a1-9eba-e1e2cc91e37c" providerId="ADAL" clId="{E9B8392E-5F27-4B12-9146-4629E56DA38F}" dt="2022-03-07T21:58:49.087" v="105" actId="1036"/>
          <ac:cxnSpMkLst>
            <pc:docMk/>
            <pc:sldMk cId="3769974308" sldId="265"/>
            <ac:cxnSpMk id="18" creationId="{FEC812C4-62EE-4145-AA7D-361853365195}"/>
          </ac:cxnSpMkLst>
        </pc:cxnChg>
        <pc:cxnChg chg="add mod">
          <ac:chgData name="Antonio Liccardi" userId="12f146fe-f5a6-49a1-9eba-e1e2cc91e37c" providerId="ADAL" clId="{E9B8392E-5F27-4B12-9146-4629E56DA38F}" dt="2022-03-07T21:58:49.087" v="105" actId="1036"/>
          <ac:cxnSpMkLst>
            <pc:docMk/>
            <pc:sldMk cId="3769974308" sldId="265"/>
            <ac:cxnSpMk id="19" creationId="{5C8E2CBF-1119-4DF1-9C7C-08F976E7BE42}"/>
          </ac:cxnSpMkLst>
        </pc:cxnChg>
        <pc:cxnChg chg="add mod">
          <ac:chgData name="Antonio Liccardi" userId="12f146fe-f5a6-49a1-9eba-e1e2cc91e37c" providerId="ADAL" clId="{E9B8392E-5F27-4B12-9146-4629E56DA38F}" dt="2022-03-07T21:58:49.087" v="105" actId="1036"/>
          <ac:cxnSpMkLst>
            <pc:docMk/>
            <pc:sldMk cId="3769974308" sldId="265"/>
            <ac:cxnSpMk id="22" creationId="{2EAB2C8A-0C32-4A0D-A946-DC5B8339C8B4}"/>
          </ac:cxnSpMkLst>
        </pc:cxnChg>
        <pc:cxnChg chg="add mod">
          <ac:chgData name="Antonio Liccardi" userId="12f146fe-f5a6-49a1-9eba-e1e2cc91e37c" providerId="ADAL" clId="{E9B8392E-5F27-4B12-9146-4629E56DA38F}" dt="2022-03-07T21:58:49.087" v="105" actId="1036"/>
          <ac:cxnSpMkLst>
            <pc:docMk/>
            <pc:sldMk cId="3769974308" sldId="265"/>
            <ac:cxnSpMk id="23" creationId="{21E2B521-FA20-4C51-A2E1-2E9F2AA152C7}"/>
          </ac:cxnSpMkLst>
        </pc:cxnChg>
        <pc:cxnChg chg="add mod">
          <ac:chgData name="Antonio Liccardi" userId="12f146fe-f5a6-49a1-9eba-e1e2cc91e37c" providerId="ADAL" clId="{E9B8392E-5F27-4B12-9146-4629E56DA38F}" dt="2022-03-07T21:58:49.087" v="105" actId="1036"/>
          <ac:cxnSpMkLst>
            <pc:docMk/>
            <pc:sldMk cId="3769974308" sldId="265"/>
            <ac:cxnSpMk id="24" creationId="{8D03A4EF-C757-4E29-9DAC-C8166AD4A189}"/>
          </ac:cxnSpMkLst>
        </pc:cxnChg>
        <pc:cxnChg chg="add mod">
          <ac:chgData name="Antonio Liccardi" userId="12f146fe-f5a6-49a1-9eba-e1e2cc91e37c" providerId="ADAL" clId="{E9B8392E-5F27-4B12-9146-4629E56DA38F}" dt="2022-03-07T21:58:49.087" v="105" actId="1036"/>
          <ac:cxnSpMkLst>
            <pc:docMk/>
            <pc:sldMk cId="3769974308" sldId="265"/>
            <ac:cxnSpMk id="25" creationId="{8C4B5FBD-4B1A-43D1-A4C5-77E658F61F8E}"/>
          </ac:cxnSpMkLst>
        </pc:cxnChg>
      </pc:sldChg>
      <pc:sldChg chg="del">
        <pc:chgData name="Antonio Liccardi" userId="12f146fe-f5a6-49a1-9eba-e1e2cc91e37c" providerId="ADAL" clId="{E9B8392E-5F27-4B12-9146-4629E56DA38F}" dt="2022-03-07T21:56:32.794" v="17" actId="47"/>
        <pc:sldMkLst>
          <pc:docMk/>
          <pc:sldMk cId="1397801810" sldId="266"/>
        </pc:sldMkLst>
      </pc:sldChg>
      <pc:sldChg chg="modSp new mod">
        <pc:chgData name="Antonio Liccardi" userId="12f146fe-f5a6-49a1-9eba-e1e2cc91e37c" providerId="ADAL" clId="{E9B8392E-5F27-4B12-9146-4629E56DA38F}" dt="2022-03-07T21:59:11.720" v="111" actId="20577"/>
        <pc:sldMkLst>
          <pc:docMk/>
          <pc:sldMk cId="2659548220" sldId="266"/>
        </pc:sldMkLst>
        <pc:spChg chg="mod">
          <ac:chgData name="Antonio Liccardi" userId="12f146fe-f5a6-49a1-9eba-e1e2cc91e37c" providerId="ADAL" clId="{E9B8392E-5F27-4B12-9146-4629E56DA38F}" dt="2022-03-07T21:59:04.024" v="107"/>
          <ac:spMkLst>
            <pc:docMk/>
            <pc:sldMk cId="2659548220" sldId="266"/>
            <ac:spMk id="2" creationId="{A08AA07B-4A1D-49AA-BBBF-6021E3241E9F}"/>
          </ac:spMkLst>
        </pc:spChg>
        <pc:spChg chg="mod">
          <ac:chgData name="Antonio Liccardi" userId="12f146fe-f5a6-49a1-9eba-e1e2cc91e37c" providerId="ADAL" clId="{E9B8392E-5F27-4B12-9146-4629E56DA38F}" dt="2022-03-07T21:59:11.720" v="111" actId="20577"/>
          <ac:spMkLst>
            <pc:docMk/>
            <pc:sldMk cId="2659548220" sldId="266"/>
            <ac:spMk id="3" creationId="{EAE99789-FA5F-4191-9000-A8DB1D7A7EBD}"/>
          </ac:spMkLst>
        </pc:spChg>
      </pc:sldChg>
      <pc:sldChg chg="del">
        <pc:chgData name="Antonio Liccardi" userId="12f146fe-f5a6-49a1-9eba-e1e2cc91e37c" providerId="ADAL" clId="{E9B8392E-5F27-4B12-9146-4629E56DA38F}" dt="2022-03-07T21:56:32.794" v="17" actId="47"/>
        <pc:sldMkLst>
          <pc:docMk/>
          <pc:sldMk cId="76992416" sldId="267"/>
        </pc:sldMkLst>
      </pc:sldChg>
      <pc:sldChg chg="addSp delSp modSp new mod">
        <pc:chgData name="Antonio Liccardi" userId="12f146fe-f5a6-49a1-9eba-e1e2cc91e37c" providerId="ADAL" clId="{E9B8392E-5F27-4B12-9146-4629E56DA38F}" dt="2022-03-07T22:00:05.854" v="121" actId="478"/>
        <pc:sldMkLst>
          <pc:docMk/>
          <pc:sldMk cId="3046566407" sldId="267"/>
        </pc:sldMkLst>
        <pc:spChg chg="mod">
          <ac:chgData name="Antonio Liccardi" userId="12f146fe-f5a6-49a1-9eba-e1e2cc91e37c" providerId="ADAL" clId="{E9B8392E-5F27-4B12-9146-4629E56DA38F}" dt="2022-03-07T21:59:22.274" v="113"/>
          <ac:spMkLst>
            <pc:docMk/>
            <pc:sldMk cId="3046566407" sldId="267"/>
            <ac:spMk id="2" creationId="{2E645A95-712C-4DF6-931D-2B1C40B2EE2F}"/>
          </ac:spMkLst>
        </pc:spChg>
        <pc:spChg chg="del">
          <ac:chgData name="Antonio Liccardi" userId="12f146fe-f5a6-49a1-9eba-e1e2cc91e37c" providerId="ADAL" clId="{E9B8392E-5F27-4B12-9146-4629E56DA38F}" dt="2022-03-07T22:00:05.854" v="121" actId="478"/>
          <ac:spMkLst>
            <pc:docMk/>
            <pc:sldMk cId="3046566407" sldId="267"/>
            <ac:spMk id="3" creationId="{53E7B372-1143-4A34-8B7C-74A997250A3A}"/>
          </ac:spMkLst>
        </pc:spChg>
        <pc:spChg chg="add mod">
          <ac:chgData name="Antonio Liccardi" userId="12f146fe-f5a6-49a1-9eba-e1e2cc91e37c" providerId="ADAL" clId="{E9B8392E-5F27-4B12-9146-4629E56DA38F}" dt="2022-03-07T22:00:02.679" v="120" actId="1076"/>
          <ac:spMkLst>
            <pc:docMk/>
            <pc:sldMk cId="3046566407" sldId="267"/>
            <ac:spMk id="5" creationId="{C78F32D3-961F-48AB-A9D8-F5884B2BAC3F}"/>
          </ac:spMkLst>
        </pc:spChg>
        <pc:picChg chg="add mod">
          <ac:chgData name="Antonio Liccardi" userId="12f146fe-f5a6-49a1-9eba-e1e2cc91e37c" providerId="ADAL" clId="{E9B8392E-5F27-4B12-9146-4629E56DA38F}" dt="2022-03-07T21:59:59.461" v="119" actId="1076"/>
          <ac:picMkLst>
            <pc:docMk/>
            <pc:sldMk cId="3046566407" sldId="267"/>
            <ac:picMk id="6" creationId="{CB72CF43-B1EC-437C-AE92-A59BF9CB7832}"/>
          </ac:picMkLst>
        </pc:picChg>
      </pc:sldChg>
      <pc:sldChg chg="addSp modSp new mod">
        <pc:chgData name="Antonio Liccardi" userId="12f146fe-f5a6-49a1-9eba-e1e2cc91e37c" providerId="ADAL" clId="{E9B8392E-5F27-4B12-9146-4629E56DA38F}" dt="2022-03-07T22:01:47.589" v="131" actId="1076"/>
        <pc:sldMkLst>
          <pc:docMk/>
          <pc:sldMk cId="2121400597" sldId="268"/>
        </pc:sldMkLst>
        <pc:spChg chg="mod">
          <ac:chgData name="Antonio Liccardi" userId="12f146fe-f5a6-49a1-9eba-e1e2cc91e37c" providerId="ADAL" clId="{E9B8392E-5F27-4B12-9146-4629E56DA38F}" dt="2022-03-07T22:00:27.860" v="123"/>
          <ac:spMkLst>
            <pc:docMk/>
            <pc:sldMk cId="2121400597" sldId="268"/>
            <ac:spMk id="2" creationId="{BC8719DF-A52B-41D3-B108-BD6126A29ECE}"/>
          </ac:spMkLst>
        </pc:spChg>
        <pc:spChg chg="mod">
          <ac:chgData name="Antonio Liccardi" userId="12f146fe-f5a6-49a1-9eba-e1e2cc91e37c" providerId="ADAL" clId="{E9B8392E-5F27-4B12-9146-4629E56DA38F}" dt="2022-03-07T22:01:40.532" v="129" actId="14100"/>
          <ac:spMkLst>
            <pc:docMk/>
            <pc:sldMk cId="2121400597" sldId="268"/>
            <ac:spMk id="3" creationId="{A6485BE8-3BCA-4465-BE09-F4C073E06F7E}"/>
          </ac:spMkLst>
        </pc:spChg>
        <pc:picChg chg="add mod">
          <ac:chgData name="Antonio Liccardi" userId="12f146fe-f5a6-49a1-9eba-e1e2cc91e37c" providerId="ADAL" clId="{E9B8392E-5F27-4B12-9146-4629E56DA38F}" dt="2022-03-07T22:01:47.589" v="131" actId="1076"/>
          <ac:picMkLst>
            <pc:docMk/>
            <pc:sldMk cId="2121400597" sldId="268"/>
            <ac:picMk id="5" creationId="{1B8D7C89-ED14-45EC-B429-6AF7719AE45B}"/>
          </ac:picMkLst>
        </pc:picChg>
      </pc:sldChg>
      <pc:sldChg chg="del">
        <pc:chgData name="Antonio Liccardi" userId="12f146fe-f5a6-49a1-9eba-e1e2cc91e37c" providerId="ADAL" clId="{E9B8392E-5F27-4B12-9146-4629E56DA38F}" dt="2022-03-07T21:56:32.794" v="17" actId="47"/>
        <pc:sldMkLst>
          <pc:docMk/>
          <pc:sldMk cId="2333663399" sldId="268"/>
        </pc:sldMkLst>
      </pc:sldChg>
      <pc:sldChg chg="del">
        <pc:chgData name="Antonio Liccardi" userId="12f146fe-f5a6-49a1-9eba-e1e2cc91e37c" providerId="ADAL" clId="{E9B8392E-5F27-4B12-9146-4629E56DA38F}" dt="2022-03-07T21:56:32.794" v="17" actId="47"/>
        <pc:sldMkLst>
          <pc:docMk/>
          <pc:sldMk cId="242920398" sldId="269"/>
        </pc:sldMkLst>
      </pc:sldChg>
      <pc:sldChg chg="modSp new mod">
        <pc:chgData name="Antonio Liccardi" userId="12f146fe-f5a6-49a1-9eba-e1e2cc91e37c" providerId="ADAL" clId="{E9B8392E-5F27-4B12-9146-4629E56DA38F}" dt="2022-03-07T22:01:59.279" v="134"/>
        <pc:sldMkLst>
          <pc:docMk/>
          <pc:sldMk cId="3164209884" sldId="269"/>
        </pc:sldMkLst>
        <pc:spChg chg="mod">
          <ac:chgData name="Antonio Liccardi" userId="12f146fe-f5a6-49a1-9eba-e1e2cc91e37c" providerId="ADAL" clId="{E9B8392E-5F27-4B12-9146-4629E56DA38F}" dt="2022-03-07T22:01:54.935" v="133"/>
          <ac:spMkLst>
            <pc:docMk/>
            <pc:sldMk cId="3164209884" sldId="269"/>
            <ac:spMk id="2" creationId="{D3F74321-7227-4F60-AE3B-97A871EB397A}"/>
          </ac:spMkLst>
        </pc:spChg>
        <pc:spChg chg="mod">
          <ac:chgData name="Antonio Liccardi" userId="12f146fe-f5a6-49a1-9eba-e1e2cc91e37c" providerId="ADAL" clId="{E9B8392E-5F27-4B12-9146-4629E56DA38F}" dt="2022-03-07T22:01:59.279" v="134"/>
          <ac:spMkLst>
            <pc:docMk/>
            <pc:sldMk cId="3164209884" sldId="269"/>
            <ac:spMk id="3" creationId="{142EA4F5-F725-4C42-8EF6-8E049A8DA2E0}"/>
          </ac:spMkLst>
        </pc:spChg>
      </pc:sldChg>
      <pc:sldChg chg="del">
        <pc:chgData name="Antonio Liccardi" userId="12f146fe-f5a6-49a1-9eba-e1e2cc91e37c" providerId="ADAL" clId="{E9B8392E-5F27-4B12-9146-4629E56DA38F}" dt="2022-03-07T21:56:32.794" v="17" actId="47"/>
        <pc:sldMkLst>
          <pc:docMk/>
          <pc:sldMk cId="598892724" sldId="270"/>
        </pc:sldMkLst>
      </pc:sldChg>
      <pc:sldChg chg="modSp new mod">
        <pc:chgData name="Antonio Liccardi" userId="12f146fe-f5a6-49a1-9eba-e1e2cc91e37c" providerId="ADAL" clId="{E9B8392E-5F27-4B12-9146-4629E56DA38F}" dt="2022-03-07T22:02:27.176" v="138" actId="20577"/>
        <pc:sldMkLst>
          <pc:docMk/>
          <pc:sldMk cId="1271773340" sldId="270"/>
        </pc:sldMkLst>
        <pc:spChg chg="mod">
          <ac:chgData name="Antonio Liccardi" userId="12f146fe-f5a6-49a1-9eba-e1e2cc91e37c" providerId="ADAL" clId="{E9B8392E-5F27-4B12-9146-4629E56DA38F}" dt="2022-03-07T22:02:18.747" v="136"/>
          <ac:spMkLst>
            <pc:docMk/>
            <pc:sldMk cId="1271773340" sldId="270"/>
            <ac:spMk id="2" creationId="{DDCFA650-E09D-4B47-B899-67EC1BD15277}"/>
          </ac:spMkLst>
        </pc:spChg>
        <pc:spChg chg="mod">
          <ac:chgData name="Antonio Liccardi" userId="12f146fe-f5a6-49a1-9eba-e1e2cc91e37c" providerId="ADAL" clId="{E9B8392E-5F27-4B12-9146-4629E56DA38F}" dt="2022-03-07T22:02:27.176" v="138" actId="20577"/>
          <ac:spMkLst>
            <pc:docMk/>
            <pc:sldMk cId="1271773340" sldId="270"/>
            <ac:spMk id="3" creationId="{868E13E1-71C3-4292-8EE2-931386EE6063}"/>
          </ac:spMkLst>
        </pc:spChg>
      </pc:sldChg>
      <pc:sldChg chg="del">
        <pc:chgData name="Antonio Liccardi" userId="12f146fe-f5a6-49a1-9eba-e1e2cc91e37c" providerId="ADAL" clId="{E9B8392E-5F27-4B12-9146-4629E56DA38F}" dt="2022-03-07T21:56:32.794" v="17" actId="47"/>
        <pc:sldMkLst>
          <pc:docMk/>
          <pc:sldMk cId="72669842" sldId="271"/>
        </pc:sldMkLst>
      </pc:sldChg>
      <pc:sldChg chg="addSp modSp new mod">
        <pc:chgData name="Antonio Liccardi" userId="12f146fe-f5a6-49a1-9eba-e1e2cc91e37c" providerId="ADAL" clId="{E9B8392E-5F27-4B12-9146-4629E56DA38F}" dt="2022-03-07T22:02:50.020" v="146" actId="14100"/>
        <pc:sldMkLst>
          <pc:docMk/>
          <pc:sldMk cId="3224317767" sldId="271"/>
        </pc:sldMkLst>
        <pc:spChg chg="mod">
          <ac:chgData name="Antonio Liccardi" userId="12f146fe-f5a6-49a1-9eba-e1e2cc91e37c" providerId="ADAL" clId="{E9B8392E-5F27-4B12-9146-4629E56DA38F}" dt="2022-03-07T22:02:33.455" v="140"/>
          <ac:spMkLst>
            <pc:docMk/>
            <pc:sldMk cId="3224317767" sldId="271"/>
            <ac:spMk id="2" creationId="{7EB0B24D-19FB-400E-BF32-5101B0B3B578}"/>
          </ac:spMkLst>
        </pc:spChg>
        <pc:spChg chg="mod">
          <ac:chgData name="Antonio Liccardi" userId="12f146fe-f5a6-49a1-9eba-e1e2cc91e37c" providerId="ADAL" clId="{E9B8392E-5F27-4B12-9146-4629E56DA38F}" dt="2022-03-07T22:02:50.020" v="146" actId="14100"/>
          <ac:spMkLst>
            <pc:docMk/>
            <pc:sldMk cId="3224317767" sldId="271"/>
            <ac:spMk id="3" creationId="{09535F73-5198-4959-82BB-19D3C7E4C863}"/>
          </ac:spMkLst>
        </pc:spChg>
        <pc:picChg chg="add mod">
          <ac:chgData name="Antonio Liccardi" userId="12f146fe-f5a6-49a1-9eba-e1e2cc91e37c" providerId="ADAL" clId="{E9B8392E-5F27-4B12-9146-4629E56DA38F}" dt="2022-03-07T22:02:47.238" v="145" actId="1076"/>
          <ac:picMkLst>
            <pc:docMk/>
            <pc:sldMk cId="3224317767" sldId="271"/>
            <ac:picMk id="5" creationId="{DB8121F1-C27A-49D8-8337-7F8C706153E7}"/>
          </ac:picMkLst>
        </pc:picChg>
      </pc:sldChg>
      <pc:sldChg chg="del">
        <pc:chgData name="Antonio Liccardi" userId="12f146fe-f5a6-49a1-9eba-e1e2cc91e37c" providerId="ADAL" clId="{E9B8392E-5F27-4B12-9146-4629E56DA38F}" dt="2022-03-07T21:56:32.794" v="17" actId="47"/>
        <pc:sldMkLst>
          <pc:docMk/>
          <pc:sldMk cId="380872601" sldId="272"/>
        </pc:sldMkLst>
      </pc:sldChg>
      <pc:sldChg chg="addSp delSp modSp new mod modClrScheme chgLayout">
        <pc:chgData name="Antonio Liccardi" userId="12f146fe-f5a6-49a1-9eba-e1e2cc91e37c" providerId="ADAL" clId="{E9B8392E-5F27-4B12-9146-4629E56DA38F}" dt="2022-03-07T22:03:29.407" v="188"/>
        <pc:sldMkLst>
          <pc:docMk/>
          <pc:sldMk cId="2956768810" sldId="272"/>
        </pc:sldMkLst>
        <pc:spChg chg="mod ord">
          <ac:chgData name="Antonio Liccardi" userId="12f146fe-f5a6-49a1-9eba-e1e2cc91e37c" providerId="ADAL" clId="{E9B8392E-5F27-4B12-9146-4629E56DA38F}" dt="2022-03-07T22:03:18.790" v="178" actId="700"/>
          <ac:spMkLst>
            <pc:docMk/>
            <pc:sldMk cId="2956768810" sldId="272"/>
            <ac:spMk id="2" creationId="{92881F16-4FB1-47FA-9420-25D90B6665F7}"/>
          </ac:spMkLst>
        </pc:spChg>
        <pc:spChg chg="del mod ord">
          <ac:chgData name="Antonio Liccardi" userId="12f146fe-f5a6-49a1-9eba-e1e2cc91e37c" providerId="ADAL" clId="{E9B8392E-5F27-4B12-9146-4629E56DA38F}" dt="2022-03-07T22:03:18.790" v="178" actId="700"/>
          <ac:spMkLst>
            <pc:docMk/>
            <pc:sldMk cId="2956768810" sldId="272"/>
            <ac:spMk id="3" creationId="{EFDCCB24-278A-4230-BB56-605E2F90DAA1}"/>
          </ac:spMkLst>
        </pc:spChg>
        <pc:spChg chg="mod ord">
          <ac:chgData name="Antonio Liccardi" userId="12f146fe-f5a6-49a1-9eba-e1e2cc91e37c" providerId="ADAL" clId="{E9B8392E-5F27-4B12-9146-4629E56DA38F}" dt="2022-03-07T22:03:18.790" v="178" actId="700"/>
          <ac:spMkLst>
            <pc:docMk/>
            <pc:sldMk cId="2956768810" sldId="272"/>
            <ac:spMk id="4" creationId="{E2EE2CC9-F09F-4DB8-8B0B-6625DDE34724}"/>
          </ac:spMkLst>
        </pc:spChg>
        <pc:spChg chg="add mod ord">
          <ac:chgData name="Antonio Liccardi" userId="12f146fe-f5a6-49a1-9eba-e1e2cc91e37c" providerId="ADAL" clId="{E9B8392E-5F27-4B12-9146-4629E56DA38F}" dt="2022-03-07T22:03:29.407" v="188"/>
          <ac:spMkLst>
            <pc:docMk/>
            <pc:sldMk cId="2956768810" sldId="272"/>
            <ac:spMk id="5" creationId="{4A8C7FC7-5B6D-4F4A-8046-8B04AE33627B}"/>
          </ac:spMkLst>
        </pc:spChg>
      </pc:sldChg>
      <pc:sldChg chg="del">
        <pc:chgData name="Antonio Liccardi" userId="12f146fe-f5a6-49a1-9eba-e1e2cc91e37c" providerId="ADAL" clId="{E9B8392E-5F27-4B12-9146-4629E56DA38F}" dt="2022-03-07T21:56:32.794" v="17" actId="47"/>
        <pc:sldMkLst>
          <pc:docMk/>
          <pc:sldMk cId="3752634357" sldId="273"/>
        </pc:sldMkLst>
      </pc:sldChg>
      <pc:sldChg chg="del">
        <pc:chgData name="Antonio Liccardi" userId="12f146fe-f5a6-49a1-9eba-e1e2cc91e37c" providerId="ADAL" clId="{E9B8392E-5F27-4B12-9146-4629E56DA38F}" dt="2022-03-07T21:56:32.794" v="17" actId="47"/>
        <pc:sldMkLst>
          <pc:docMk/>
          <pc:sldMk cId="1367960445" sldId="274"/>
        </pc:sldMkLst>
      </pc:sldChg>
      <pc:sldChg chg="del">
        <pc:chgData name="Antonio Liccardi" userId="12f146fe-f5a6-49a1-9eba-e1e2cc91e37c" providerId="ADAL" clId="{E9B8392E-5F27-4B12-9146-4629E56DA38F}" dt="2022-03-07T21:56:32.794" v="17" actId="47"/>
        <pc:sldMkLst>
          <pc:docMk/>
          <pc:sldMk cId="92358039" sldId="275"/>
        </pc:sldMkLst>
      </pc:sldChg>
      <pc:sldChg chg="del">
        <pc:chgData name="Antonio Liccardi" userId="12f146fe-f5a6-49a1-9eba-e1e2cc91e37c" providerId="ADAL" clId="{E9B8392E-5F27-4B12-9146-4629E56DA38F}" dt="2022-03-07T21:56:32.794" v="17" actId="47"/>
        <pc:sldMkLst>
          <pc:docMk/>
          <pc:sldMk cId="3616882447" sldId="276"/>
        </pc:sldMkLst>
      </pc:sldChg>
      <pc:sldChg chg="del">
        <pc:chgData name="Antonio Liccardi" userId="12f146fe-f5a6-49a1-9eba-e1e2cc91e37c" providerId="ADAL" clId="{E9B8392E-5F27-4B12-9146-4629E56DA38F}" dt="2022-03-07T21:56:32.794" v="17" actId="47"/>
        <pc:sldMkLst>
          <pc:docMk/>
          <pc:sldMk cId="1141351459" sldId="277"/>
        </pc:sldMkLst>
      </pc:sldChg>
    </pc:docChg>
  </pc:docChgLst>
  <pc:docChgLst>
    <pc:chgData name="Antonio Liccardi" userId="12f146fe-f5a6-49a1-9eba-e1e2cc91e37c" providerId="ADAL" clId="{E6FA1AAB-CF60-4884-A606-40CA5AE9A635}"/>
    <pc:docChg chg="modSld">
      <pc:chgData name="Antonio Liccardi" userId="12f146fe-f5a6-49a1-9eba-e1e2cc91e37c" providerId="ADAL" clId="{E6FA1AAB-CF60-4884-A606-40CA5AE9A635}" dt="2022-03-14T21:52:35.892" v="20" actId="20577"/>
      <pc:docMkLst>
        <pc:docMk/>
      </pc:docMkLst>
      <pc:sldChg chg="modSp mod">
        <pc:chgData name="Antonio Liccardi" userId="12f146fe-f5a6-49a1-9eba-e1e2cc91e37c" providerId="ADAL" clId="{E6FA1AAB-CF60-4884-A606-40CA5AE9A635}" dt="2022-03-14T21:52:35.892" v="20" actId="20577"/>
        <pc:sldMkLst>
          <pc:docMk/>
          <pc:sldMk cId="3646455512" sldId="256"/>
        </pc:sldMkLst>
        <pc:spChg chg="mod">
          <ac:chgData name="Antonio Liccardi" userId="12f146fe-f5a6-49a1-9eba-e1e2cc91e37c" providerId="ADAL" clId="{E6FA1AAB-CF60-4884-A606-40CA5AE9A635}" dt="2022-03-14T21:52:35.892" v="20" actId="20577"/>
          <ac:spMkLst>
            <pc:docMk/>
            <pc:sldMk cId="3646455512" sldId="256"/>
            <ac:spMk id="2" creationId="{F22CC88D-8728-4592-83D0-BFA1B9CC938A}"/>
          </ac:spMkLst>
        </pc:spChg>
      </pc:sldChg>
    </pc:docChg>
  </pc:docChgLst>
  <pc:docChgLst>
    <pc:chgData name="Antonio Liccardi" userId="12f146fe-f5a6-49a1-9eba-e1e2cc91e37c" providerId="ADAL" clId="{E16806E3-38EA-4844-B953-F1770FEE94AF}"/>
    <pc:docChg chg="undo redo custSel addSld delSld modSld">
      <pc:chgData name="Antonio Liccardi" userId="12f146fe-f5a6-49a1-9eba-e1e2cc91e37c" providerId="ADAL" clId="{E16806E3-38EA-4844-B953-F1770FEE94AF}" dt="2022-03-07T21:29:25.944" v="233"/>
      <pc:docMkLst>
        <pc:docMk/>
      </pc:docMkLst>
      <pc:sldChg chg="modSp mod">
        <pc:chgData name="Antonio Liccardi" userId="12f146fe-f5a6-49a1-9eba-e1e2cc91e37c" providerId="ADAL" clId="{E16806E3-38EA-4844-B953-F1770FEE94AF}" dt="2022-03-07T21:17:35.119" v="95" actId="27636"/>
        <pc:sldMkLst>
          <pc:docMk/>
          <pc:sldMk cId="3646455512" sldId="256"/>
        </pc:sldMkLst>
        <pc:spChg chg="mod">
          <ac:chgData name="Antonio Liccardi" userId="12f146fe-f5a6-49a1-9eba-e1e2cc91e37c" providerId="ADAL" clId="{E16806E3-38EA-4844-B953-F1770FEE94AF}" dt="2022-03-07T21:17:35.119" v="95" actId="27636"/>
          <ac:spMkLst>
            <pc:docMk/>
            <pc:sldMk cId="3646455512" sldId="256"/>
            <ac:spMk id="2" creationId="{F22CC88D-8728-4592-83D0-BFA1B9CC938A}"/>
          </ac:spMkLst>
        </pc:spChg>
      </pc:sldChg>
      <pc:sldChg chg="addSp delSp modSp add del mod">
        <pc:chgData name="Antonio Liccardi" userId="12f146fe-f5a6-49a1-9eba-e1e2cc91e37c" providerId="ADAL" clId="{E16806E3-38EA-4844-B953-F1770FEE94AF}" dt="2022-03-07T21:22:11.347" v="103" actId="1076"/>
        <pc:sldMkLst>
          <pc:docMk/>
          <pc:sldMk cId="71538860" sldId="261"/>
        </pc:sldMkLst>
        <pc:spChg chg="mod">
          <ac:chgData name="Antonio Liccardi" userId="12f146fe-f5a6-49a1-9eba-e1e2cc91e37c" providerId="ADAL" clId="{E16806E3-38EA-4844-B953-F1770FEE94AF}" dt="2022-03-07T21:21:54.805" v="99"/>
          <ac:spMkLst>
            <pc:docMk/>
            <pc:sldMk cId="71538860" sldId="261"/>
            <ac:spMk id="6" creationId="{DDD9DD47-1318-4193-A9EE-2647E3A9E34A}"/>
          </ac:spMkLst>
        </pc:spChg>
        <pc:spChg chg="mod">
          <ac:chgData name="Antonio Liccardi" userId="12f146fe-f5a6-49a1-9eba-e1e2cc91e37c" providerId="ADAL" clId="{E16806E3-38EA-4844-B953-F1770FEE94AF}" dt="2022-03-07T21:22:00.397" v="100"/>
          <ac:spMkLst>
            <pc:docMk/>
            <pc:sldMk cId="71538860" sldId="261"/>
            <ac:spMk id="7" creationId="{8876EEE5-A994-47DA-B726-6177F4C1A16D}"/>
          </ac:spMkLst>
        </pc:spChg>
        <pc:picChg chg="del">
          <ac:chgData name="Antonio Liccardi" userId="12f146fe-f5a6-49a1-9eba-e1e2cc91e37c" providerId="ADAL" clId="{E16806E3-38EA-4844-B953-F1770FEE94AF}" dt="2022-03-07T21:22:02.352" v="101" actId="478"/>
          <ac:picMkLst>
            <pc:docMk/>
            <pc:sldMk cId="71538860" sldId="261"/>
            <ac:picMk id="8" creationId="{4C412F6D-37BC-49BC-BB89-F0BA1196A659}"/>
          </ac:picMkLst>
        </pc:picChg>
        <pc:picChg chg="add mod">
          <ac:chgData name="Antonio Liccardi" userId="12f146fe-f5a6-49a1-9eba-e1e2cc91e37c" providerId="ADAL" clId="{E16806E3-38EA-4844-B953-F1770FEE94AF}" dt="2022-03-07T21:22:11.347" v="103" actId="1076"/>
          <ac:picMkLst>
            <pc:docMk/>
            <pc:sldMk cId="71538860" sldId="261"/>
            <ac:picMk id="9" creationId="{47AAA984-DF69-4318-8FFC-10FB2AC148A9}"/>
          </ac:picMkLst>
        </pc:picChg>
      </pc:sldChg>
      <pc:sldChg chg="add del">
        <pc:chgData name="Antonio Liccardi" userId="12f146fe-f5a6-49a1-9eba-e1e2cc91e37c" providerId="ADAL" clId="{E16806E3-38EA-4844-B953-F1770FEE94AF}" dt="2022-03-07T21:18:17.412" v="98" actId="47"/>
        <pc:sldMkLst>
          <pc:docMk/>
          <pc:sldMk cId="104531768" sldId="262"/>
        </pc:sldMkLst>
      </pc:sldChg>
      <pc:sldChg chg="addSp modSp new mod">
        <pc:chgData name="Antonio Liccardi" userId="12f146fe-f5a6-49a1-9eba-e1e2cc91e37c" providerId="ADAL" clId="{E16806E3-38EA-4844-B953-F1770FEE94AF}" dt="2022-03-07T21:22:30.394" v="109" actId="1076"/>
        <pc:sldMkLst>
          <pc:docMk/>
          <pc:sldMk cId="1705137292" sldId="262"/>
        </pc:sldMkLst>
        <pc:spChg chg="mod">
          <ac:chgData name="Antonio Liccardi" userId="12f146fe-f5a6-49a1-9eba-e1e2cc91e37c" providerId="ADAL" clId="{E16806E3-38EA-4844-B953-F1770FEE94AF}" dt="2022-03-07T21:22:19.539" v="105"/>
          <ac:spMkLst>
            <pc:docMk/>
            <pc:sldMk cId="1705137292" sldId="262"/>
            <ac:spMk id="2" creationId="{FA93F10C-A9EF-4B79-A472-7734131536A6}"/>
          </ac:spMkLst>
        </pc:spChg>
        <pc:picChg chg="add mod">
          <ac:chgData name="Antonio Liccardi" userId="12f146fe-f5a6-49a1-9eba-e1e2cc91e37c" providerId="ADAL" clId="{E16806E3-38EA-4844-B953-F1770FEE94AF}" dt="2022-03-07T21:22:30.394" v="109" actId="1076"/>
          <ac:picMkLst>
            <pc:docMk/>
            <pc:sldMk cId="1705137292" sldId="262"/>
            <ac:picMk id="5" creationId="{82D3A8C2-A2EA-4C76-8D8A-FE380302F940}"/>
          </ac:picMkLst>
        </pc:picChg>
      </pc:sldChg>
      <pc:sldChg chg="modSp new mod">
        <pc:chgData name="Antonio Liccardi" userId="12f146fe-f5a6-49a1-9eba-e1e2cc91e37c" providerId="ADAL" clId="{E16806E3-38EA-4844-B953-F1770FEE94AF}" dt="2022-03-07T21:22:46.289" v="114" actId="5793"/>
        <pc:sldMkLst>
          <pc:docMk/>
          <pc:sldMk cId="1985526664" sldId="263"/>
        </pc:sldMkLst>
        <pc:spChg chg="mod">
          <ac:chgData name="Antonio Liccardi" userId="12f146fe-f5a6-49a1-9eba-e1e2cc91e37c" providerId="ADAL" clId="{E16806E3-38EA-4844-B953-F1770FEE94AF}" dt="2022-03-07T21:22:37.158" v="111"/>
          <ac:spMkLst>
            <pc:docMk/>
            <pc:sldMk cId="1985526664" sldId="263"/>
            <ac:spMk id="2" creationId="{05C7230A-8CAE-42A9-A3E9-EAF6DD7358A7}"/>
          </ac:spMkLst>
        </pc:spChg>
        <pc:spChg chg="mod">
          <ac:chgData name="Antonio Liccardi" userId="12f146fe-f5a6-49a1-9eba-e1e2cc91e37c" providerId="ADAL" clId="{E16806E3-38EA-4844-B953-F1770FEE94AF}" dt="2022-03-07T21:22:46.289" v="114" actId="5793"/>
          <ac:spMkLst>
            <pc:docMk/>
            <pc:sldMk cId="1985526664" sldId="263"/>
            <ac:spMk id="3" creationId="{75F34D05-A5F2-4453-ADE0-74280D8C42EA}"/>
          </ac:spMkLst>
        </pc:spChg>
      </pc:sldChg>
      <pc:sldChg chg="add del">
        <pc:chgData name="Antonio Liccardi" userId="12f146fe-f5a6-49a1-9eba-e1e2cc91e37c" providerId="ADAL" clId="{E16806E3-38EA-4844-B953-F1770FEE94AF}" dt="2022-03-07T21:18:17.412" v="98" actId="47"/>
        <pc:sldMkLst>
          <pc:docMk/>
          <pc:sldMk cId="2023815002" sldId="263"/>
        </pc:sldMkLst>
      </pc:sldChg>
      <pc:sldChg chg="add del">
        <pc:chgData name="Antonio Liccardi" userId="12f146fe-f5a6-49a1-9eba-e1e2cc91e37c" providerId="ADAL" clId="{E16806E3-38EA-4844-B953-F1770FEE94AF}" dt="2022-03-07T21:18:17.412" v="98" actId="47"/>
        <pc:sldMkLst>
          <pc:docMk/>
          <pc:sldMk cId="1596964593" sldId="264"/>
        </pc:sldMkLst>
      </pc:sldChg>
      <pc:sldChg chg="addSp modSp new mod">
        <pc:chgData name="Antonio Liccardi" userId="12f146fe-f5a6-49a1-9eba-e1e2cc91e37c" providerId="ADAL" clId="{E16806E3-38EA-4844-B953-F1770FEE94AF}" dt="2022-03-07T21:23:13.334" v="119" actId="1076"/>
        <pc:sldMkLst>
          <pc:docMk/>
          <pc:sldMk cId="3363601151" sldId="264"/>
        </pc:sldMkLst>
        <pc:spChg chg="mod">
          <ac:chgData name="Antonio Liccardi" userId="12f146fe-f5a6-49a1-9eba-e1e2cc91e37c" providerId="ADAL" clId="{E16806E3-38EA-4844-B953-F1770FEE94AF}" dt="2022-03-07T21:23:01.792" v="116"/>
          <ac:spMkLst>
            <pc:docMk/>
            <pc:sldMk cId="3363601151" sldId="264"/>
            <ac:spMk id="2" creationId="{10D27589-766F-4992-BC26-166D0F2595C2}"/>
          </ac:spMkLst>
        </pc:spChg>
        <pc:spChg chg="mod">
          <ac:chgData name="Antonio Liccardi" userId="12f146fe-f5a6-49a1-9eba-e1e2cc91e37c" providerId="ADAL" clId="{E16806E3-38EA-4844-B953-F1770FEE94AF}" dt="2022-03-07T21:23:05.642" v="117"/>
          <ac:spMkLst>
            <pc:docMk/>
            <pc:sldMk cId="3363601151" sldId="264"/>
            <ac:spMk id="3" creationId="{F00AF0E2-A9E0-42CA-A4AF-2E079C7D4CC8}"/>
          </ac:spMkLst>
        </pc:spChg>
        <pc:picChg chg="add mod">
          <ac:chgData name="Antonio Liccardi" userId="12f146fe-f5a6-49a1-9eba-e1e2cc91e37c" providerId="ADAL" clId="{E16806E3-38EA-4844-B953-F1770FEE94AF}" dt="2022-03-07T21:23:13.334" v="119" actId="1076"/>
          <ac:picMkLst>
            <pc:docMk/>
            <pc:sldMk cId="3363601151" sldId="264"/>
            <ac:picMk id="5" creationId="{3A076924-C9A5-4A6D-A01F-627E2BB1EB53}"/>
          </ac:picMkLst>
        </pc:picChg>
      </pc:sldChg>
      <pc:sldChg chg="modSp new mod">
        <pc:chgData name="Antonio Liccardi" userId="12f146fe-f5a6-49a1-9eba-e1e2cc91e37c" providerId="ADAL" clId="{E16806E3-38EA-4844-B953-F1770FEE94AF}" dt="2022-03-07T21:23:32.229" v="123" actId="27636"/>
        <pc:sldMkLst>
          <pc:docMk/>
          <pc:sldMk cId="1157690983" sldId="265"/>
        </pc:sldMkLst>
        <pc:spChg chg="mod">
          <ac:chgData name="Antonio Liccardi" userId="12f146fe-f5a6-49a1-9eba-e1e2cc91e37c" providerId="ADAL" clId="{E16806E3-38EA-4844-B953-F1770FEE94AF}" dt="2022-03-07T21:23:25.983" v="121"/>
          <ac:spMkLst>
            <pc:docMk/>
            <pc:sldMk cId="1157690983" sldId="265"/>
            <ac:spMk id="2" creationId="{C66204A2-7BD6-4C11-8426-E6F383D35640}"/>
          </ac:spMkLst>
        </pc:spChg>
        <pc:spChg chg="mod">
          <ac:chgData name="Antonio Liccardi" userId="12f146fe-f5a6-49a1-9eba-e1e2cc91e37c" providerId="ADAL" clId="{E16806E3-38EA-4844-B953-F1770FEE94AF}" dt="2022-03-07T21:23:32.229" v="123" actId="27636"/>
          <ac:spMkLst>
            <pc:docMk/>
            <pc:sldMk cId="1157690983" sldId="265"/>
            <ac:spMk id="3" creationId="{8D4A4F6F-4B42-4462-84ED-13B0B109FF70}"/>
          </ac:spMkLst>
        </pc:spChg>
      </pc:sldChg>
      <pc:sldChg chg="add del">
        <pc:chgData name="Antonio Liccardi" userId="12f146fe-f5a6-49a1-9eba-e1e2cc91e37c" providerId="ADAL" clId="{E16806E3-38EA-4844-B953-F1770FEE94AF}" dt="2022-03-07T21:18:17.412" v="98" actId="47"/>
        <pc:sldMkLst>
          <pc:docMk/>
          <pc:sldMk cId="2729199566" sldId="265"/>
        </pc:sldMkLst>
      </pc:sldChg>
      <pc:sldChg chg="addSp modSp new mod">
        <pc:chgData name="Antonio Liccardi" userId="12f146fe-f5a6-49a1-9eba-e1e2cc91e37c" providerId="ADAL" clId="{E16806E3-38EA-4844-B953-F1770FEE94AF}" dt="2022-03-07T21:24:01.980" v="128" actId="1076"/>
        <pc:sldMkLst>
          <pc:docMk/>
          <pc:sldMk cId="1397801810" sldId="266"/>
        </pc:sldMkLst>
        <pc:spChg chg="mod">
          <ac:chgData name="Antonio Liccardi" userId="12f146fe-f5a6-49a1-9eba-e1e2cc91e37c" providerId="ADAL" clId="{E16806E3-38EA-4844-B953-F1770FEE94AF}" dt="2022-03-07T21:23:45.178" v="125"/>
          <ac:spMkLst>
            <pc:docMk/>
            <pc:sldMk cId="1397801810" sldId="266"/>
            <ac:spMk id="2" creationId="{DAC48D38-12D6-4B50-B27D-26EFC0A7DD81}"/>
          </ac:spMkLst>
        </pc:spChg>
        <pc:spChg chg="mod">
          <ac:chgData name="Antonio Liccardi" userId="12f146fe-f5a6-49a1-9eba-e1e2cc91e37c" providerId="ADAL" clId="{E16806E3-38EA-4844-B953-F1770FEE94AF}" dt="2022-03-07T21:23:49.314" v="126"/>
          <ac:spMkLst>
            <pc:docMk/>
            <pc:sldMk cId="1397801810" sldId="266"/>
            <ac:spMk id="3" creationId="{76147332-E93D-4DDC-B6A7-CB176481DC5F}"/>
          </ac:spMkLst>
        </pc:spChg>
        <pc:graphicFrameChg chg="add mod">
          <ac:chgData name="Antonio Liccardi" userId="12f146fe-f5a6-49a1-9eba-e1e2cc91e37c" providerId="ADAL" clId="{E16806E3-38EA-4844-B953-F1770FEE94AF}" dt="2022-03-07T21:24:01.980" v="128" actId="1076"/>
          <ac:graphicFrameMkLst>
            <pc:docMk/>
            <pc:sldMk cId="1397801810" sldId="266"/>
            <ac:graphicFrameMk id="5" creationId="{09C488CA-BDC2-45A2-BF46-AAB2D60655C5}"/>
          </ac:graphicFrameMkLst>
        </pc:graphicFrameChg>
        <pc:picChg chg="add mod">
          <ac:chgData name="Antonio Liccardi" userId="12f146fe-f5a6-49a1-9eba-e1e2cc91e37c" providerId="ADAL" clId="{E16806E3-38EA-4844-B953-F1770FEE94AF}" dt="2022-03-07T21:24:01.980" v="128" actId="1076"/>
          <ac:picMkLst>
            <pc:docMk/>
            <pc:sldMk cId="1397801810" sldId="266"/>
            <ac:picMk id="6" creationId="{16DD6DD0-B9FE-4D06-9580-0C054A8686E2}"/>
          </ac:picMkLst>
        </pc:picChg>
      </pc:sldChg>
      <pc:sldChg chg="add del">
        <pc:chgData name="Antonio Liccardi" userId="12f146fe-f5a6-49a1-9eba-e1e2cc91e37c" providerId="ADAL" clId="{E16806E3-38EA-4844-B953-F1770FEE94AF}" dt="2022-03-07T21:18:17.412" v="98" actId="47"/>
        <pc:sldMkLst>
          <pc:docMk/>
          <pc:sldMk cId="3293062024" sldId="266"/>
        </pc:sldMkLst>
      </pc:sldChg>
      <pc:sldChg chg="modSp new mod">
        <pc:chgData name="Antonio Liccardi" userId="12f146fe-f5a6-49a1-9eba-e1e2cc91e37c" providerId="ADAL" clId="{E16806E3-38EA-4844-B953-F1770FEE94AF}" dt="2022-03-07T21:24:14.178" v="131"/>
        <pc:sldMkLst>
          <pc:docMk/>
          <pc:sldMk cId="76992416" sldId="267"/>
        </pc:sldMkLst>
        <pc:spChg chg="mod">
          <ac:chgData name="Antonio Liccardi" userId="12f146fe-f5a6-49a1-9eba-e1e2cc91e37c" providerId="ADAL" clId="{E16806E3-38EA-4844-B953-F1770FEE94AF}" dt="2022-03-07T21:24:10.260" v="130"/>
          <ac:spMkLst>
            <pc:docMk/>
            <pc:sldMk cId="76992416" sldId="267"/>
            <ac:spMk id="2" creationId="{203C32D0-5409-44F2-B47A-BDE76EBEDC6C}"/>
          </ac:spMkLst>
        </pc:spChg>
        <pc:spChg chg="mod">
          <ac:chgData name="Antonio Liccardi" userId="12f146fe-f5a6-49a1-9eba-e1e2cc91e37c" providerId="ADAL" clId="{E16806E3-38EA-4844-B953-F1770FEE94AF}" dt="2022-03-07T21:24:14.178" v="131"/>
          <ac:spMkLst>
            <pc:docMk/>
            <pc:sldMk cId="76992416" sldId="267"/>
            <ac:spMk id="3" creationId="{83A6C11C-2FD3-40B2-AA11-7085245A6B0C}"/>
          </ac:spMkLst>
        </pc:spChg>
      </pc:sldChg>
      <pc:sldChg chg="add del">
        <pc:chgData name="Antonio Liccardi" userId="12f146fe-f5a6-49a1-9eba-e1e2cc91e37c" providerId="ADAL" clId="{E16806E3-38EA-4844-B953-F1770FEE94AF}" dt="2022-03-07T21:18:17.412" v="98" actId="47"/>
        <pc:sldMkLst>
          <pc:docMk/>
          <pc:sldMk cId="3350968233" sldId="267"/>
        </pc:sldMkLst>
      </pc:sldChg>
      <pc:sldChg chg="addSp modSp new mod">
        <pc:chgData name="Antonio Liccardi" userId="12f146fe-f5a6-49a1-9eba-e1e2cc91e37c" providerId="ADAL" clId="{E16806E3-38EA-4844-B953-F1770FEE94AF}" dt="2022-03-07T21:24:32.284" v="134"/>
        <pc:sldMkLst>
          <pc:docMk/>
          <pc:sldMk cId="2333663399" sldId="268"/>
        </pc:sldMkLst>
        <pc:spChg chg="mod">
          <ac:chgData name="Antonio Liccardi" userId="12f146fe-f5a6-49a1-9eba-e1e2cc91e37c" providerId="ADAL" clId="{E16806E3-38EA-4844-B953-F1770FEE94AF}" dt="2022-03-07T21:24:25.023" v="133"/>
          <ac:spMkLst>
            <pc:docMk/>
            <pc:sldMk cId="2333663399" sldId="268"/>
            <ac:spMk id="2" creationId="{404F6C46-180C-41C7-9FB0-E3576FB47F19}"/>
          </ac:spMkLst>
        </pc:spChg>
        <pc:graphicFrameChg chg="add mod">
          <ac:chgData name="Antonio Liccardi" userId="12f146fe-f5a6-49a1-9eba-e1e2cc91e37c" providerId="ADAL" clId="{E16806E3-38EA-4844-B953-F1770FEE94AF}" dt="2022-03-07T21:24:32.284" v="134"/>
          <ac:graphicFrameMkLst>
            <pc:docMk/>
            <pc:sldMk cId="2333663399" sldId="268"/>
            <ac:graphicFrameMk id="5" creationId="{F26FF6DB-F4E3-4BF4-A109-C934C858FA31}"/>
          </ac:graphicFrameMkLst>
        </pc:graphicFrameChg>
        <pc:picChg chg="add mod">
          <ac:chgData name="Antonio Liccardi" userId="12f146fe-f5a6-49a1-9eba-e1e2cc91e37c" providerId="ADAL" clId="{E16806E3-38EA-4844-B953-F1770FEE94AF}" dt="2022-03-07T21:24:32.284" v="134"/>
          <ac:picMkLst>
            <pc:docMk/>
            <pc:sldMk cId="2333663399" sldId="268"/>
            <ac:picMk id="6" creationId="{CC3AD892-FF3B-471E-942A-D6DBAAAA0AF4}"/>
          </ac:picMkLst>
        </pc:picChg>
      </pc:sldChg>
      <pc:sldChg chg="add del">
        <pc:chgData name="Antonio Liccardi" userId="12f146fe-f5a6-49a1-9eba-e1e2cc91e37c" providerId="ADAL" clId="{E16806E3-38EA-4844-B953-F1770FEE94AF}" dt="2022-03-07T21:18:17.412" v="98" actId="47"/>
        <pc:sldMkLst>
          <pc:docMk/>
          <pc:sldMk cId="3606095240" sldId="268"/>
        </pc:sldMkLst>
      </pc:sldChg>
      <pc:sldChg chg="modSp new mod">
        <pc:chgData name="Antonio Liccardi" userId="12f146fe-f5a6-49a1-9eba-e1e2cc91e37c" providerId="ADAL" clId="{E16806E3-38EA-4844-B953-F1770FEE94AF}" dt="2022-03-07T21:25:24.114" v="141"/>
        <pc:sldMkLst>
          <pc:docMk/>
          <pc:sldMk cId="242920398" sldId="269"/>
        </pc:sldMkLst>
        <pc:spChg chg="mod">
          <ac:chgData name="Antonio Liccardi" userId="12f146fe-f5a6-49a1-9eba-e1e2cc91e37c" providerId="ADAL" clId="{E16806E3-38EA-4844-B953-F1770FEE94AF}" dt="2022-03-07T21:24:41.176" v="136"/>
          <ac:spMkLst>
            <pc:docMk/>
            <pc:sldMk cId="242920398" sldId="269"/>
            <ac:spMk id="2" creationId="{0A761ECE-9C3D-4BA9-B38D-E2A2C8E5BC42}"/>
          </ac:spMkLst>
        </pc:spChg>
        <pc:spChg chg="mod">
          <ac:chgData name="Antonio Liccardi" userId="12f146fe-f5a6-49a1-9eba-e1e2cc91e37c" providerId="ADAL" clId="{E16806E3-38EA-4844-B953-F1770FEE94AF}" dt="2022-03-07T21:25:24.114" v="141"/>
          <ac:spMkLst>
            <pc:docMk/>
            <pc:sldMk cId="242920398" sldId="269"/>
            <ac:spMk id="3" creationId="{F7043A6C-B8F3-43A7-A5A0-4E3306B7E147}"/>
          </ac:spMkLst>
        </pc:spChg>
      </pc:sldChg>
      <pc:sldChg chg="add del">
        <pc:chgData name="Antonio Liccardi" userId="12f146fe-f5a6-49a1-9eba-e1e2cc91e37c" providerId="ADAL" clId="{E16806E3-38EA-4844-B953-F1770FEE94AF}" dt="2022-03-07T21:18:17.412" v="98" actId="47"/>
        <pc:sldMkLst>
          <pc:docMk/>
          <pc:sldMk cId="2802869740" sldId="269"/>
        </pc:sldMkLst>
      </pc:sldChg>
      <pc:sldChg chg="addSp modSp new mod">
        <pc:chgData name="Antonio Liccardi" userId="12f146fe-f5a6-49a1-9eba-e1e2cc91e37c" providerId="ADAL" clId="{E16806E3-38EA-4844-B953-F1770FEE94AF}" dt="2022-03-07T21:25:38.563" v="144"/>
        <pc:sldMkLst>
          <pc:docMk/>
          <pc:sldMk cId="598892724" sldId="270"/>
        </pc:sldMkLst>
        <pc:spChg chg="mod">
          <ac:chgData name="Antonio Liccardi" userId="12f146fe-f5a6-49a1-9eba-e1e2cc91e37c" providerId="ADAL" clId="{E16806E3-38EA-4844-B953-F1770FEE94AF}" dt="2022-03-07T21:25:35.110" v="143"/>
          <ac:spMkLst>
            <pc:docMk/>
            <pc:sldMk cId="598892724" sldId="270"/>
            <ac:spMk id="2" creationId="{B83D08A0-ED96-463E-BEEB-0C315188C62F}"/>
          </ac:spMkLst>
        </pc:spChg>
        <pc:picChg chg="add mod">
          <ac:chgData name="Antonio Liccardi" userId="12f146fe-f5a6-49a1-9eba-e1e2cc91e37c" providerId="ADAL" clId="{E16806E3-38EA-4844-B953-F1770FEE94AF}" dt="2022-03-07T21:25:38.563" v="144"/>
          <ac:picMkLst>
            <pc:docMk/>
            <pc:sldMk cId="598892724" sldId="270"/>
            <ac:picMk id="5" creationId="{0F8F0CEF-1712-49A3-BCBB-53E159F146EA}"/>
          </ac:picMkLst>
        </pc:picChg>
      </pc:sldChg>
      <pc:sldChg chg="add del">
        <pc:chgData name="Antonio Liccardi" userId="12f146fe-f5a6-49a1-9eba-e1e2cc91e37c" providerId="ADAL" clId="{E16806E3-38EA-4844-B953-F1770FEE94AF}" dt="2022-03-07T21:18:17.412" v="98" actId="47"/>
        <pc:sldMkLst>
          <pc:docMk/>
          <pc:sldMk cId="2081221428" sldId="270"/>
        </pc:sldMkLst>
      </pc:sldChg>
      <pc:sldChg chg="addSp modSp new mod">
        <pc:chgData name="Antonio Liccardi" userId="12f146fe-f5a6-49a1-9eba-e1e2cc91e37c" providerId="ADAL" clId="{E16806E3-38EA-4844-B953-F1770FEE94AF}" dt="2022-03-07T21:25:51.718" v="148" actId="1076"/>
        <pc:sldMkLst>
          <pc:docMk/>
          <pc:sldMk cId="72669842" sldId="271"/>
        </pc:sldMkLst>
        <pc:spChg chg="mod">
          <ac:chgData name="Antonio Liccardi" userId="12f146fe-f5a6-49a1-9eba-e1e2cc91e37c" providerId="ADAL" clId="{E16806E3-38EA-4844-B953-F1770FEE94AF}" dt="2022-03-07T21:25:47.262" v="146"/>
          <ac:spMkLst>
            <pc:docMk/>
            <pc:sldMk cId="72669842" sldId="271"/>
            <ac:spMk id="2" creationId="{2DE36CC7-20F4-4BCD-B47C-C20AF3CD3C57}"/>
          </ac:spMkLst>
        </pc:spChg>
        <pc:picChg chg="add mod">
          <ac:chgData name="Antonio Liccardi" userId="12f146fe-f5a6-49a1-9eba-e1e2cc91e37c" providerId="ADAL" clId="{E16806E3-38EA-4844-B953-F1770FEE94AF}" dt="2022-03-07T21:25:51.718" v="148" actId="1076"/>
          <ac:picMkLst>
            <pc:docMk/>
            <pc:sldMk cId="72669842" sldId="271"/>
            <ac:picMk id="5" creationId="{21A6D641-B684-42A4-97F0-4780E07BFBFA}"/>
          </ac:picMkLst>
        </pc:picChg>
      </pc:sldChg>
      <pc:sldChg chg="add del">
        <pc:chgData name="Antonio Liccardi" userId="12f146fe-f5a6-49a1-9eba-e1e2cc91e37c" providerId="ADAL" clId="{E16806E3-38EA-4844-B953-F1770FEE94AF}" dt="2022-03-07T21:18:17.412" v="98" actId="47"/>
        <pc:sldMkLst>
          <pc:docMk/>
          <pc:sldMk cId="87887007" sldId="271"/>
        </pc:sldMkLst>
      </pc:sldChg>
      <pc:sldChg chg="modSp new mod">
        <pc:chgData name="Antonio Liccardi" userId="12f146fe-f5a6-49a1-9eba-e1e2cc91e37c" providerId="ADAL" clId="{E16806E3-38EA-4844-B953-F1770FEE94AF}" dt="2022-03-07T21:26:04.207" v="152" actId="27636"/>
        <pc:sldMkLst>
          <pc:docMk/>
          <pc:sldMk cId="380872601" sldId="272"/>
        </pc:sldMkLst>
        <pc:spChg chg="mod">
          <ac:chgData name="Antonio Liccardi" userId="12f146fe-f5a6-49a1-9eba-e1e2cc91e37c" providerId="ADAL" clId="{E16806E3-38EA-4844-B953-F1770FEE94AF}" dt="2022-03-07T21:25:59.994" v="150"/>
          <ac:spMkLst>
            <pc:docMk/>
            <pc:sldMk cId="380872601" sldId="272"/>
            <ac:spMk id="2" creationId="{39D0B8BB-7906-407E-83D7-C2ABBBF309BE}"/>
          </ac:spMkLst>
        </pc:spChg>
        <pc:spChg chg="mod">
          <ac:chgData name="Antonio Liccardi" userId="12f146fe-f5a6-49a1-9eba-e1e2cc91e37c" providerId="ADAL" clId="{E16806E3-38EA-4844-B953-F1770FEE94AF}" dt="2022-03-07T21:26:04.207" v="152" actId="27636"/>
          <ac:spMkLst>
            <pc:docMk/>
            <pc:sldMk cId="380872601" sldId="272"/>
            <ac:spMk id="3" creationId="{2B926EB4-F266-4D3F-9D18-CABE5BCFE0D6}"/>
          </ac:spMkLst>
        </pc:spChg>
      </pc:sldChg>
      <pc:sldChg chg="add del">
        <pc:chgData name="Antonio Liccardi" userId="12f146fe-f5a6-49a1-9eba-e1e2cc91e37c" providerId="ADAL" clId="{E16806E3-38EA-4844-B953-F1770FEE94AF}" dt="2022-03-07T21:18:17.412" v="98" actId="47"/>
        <pc:sldMkLst>
          <pc:docMk/>
          <pc:sldMk cId="3385059722" sldId="272"/>
        </pc:sldMkLst>
      </pc:sldChg>
      <pc:sldChg chg="add del">
        <pc:chgData name="Antonio Liccardi" userId="12f146fe-f5a6-49a1-9eba-e1e2cc91e37c" providerId="ADAL" clId="{E16806E3-38EA-4844-B953-F1770FEE94AF}" dt="2022-03-07T21:18:17.412" v="98" actId="47"/>
        <pc:sldMkLst>
          <pc:docMk/>
          <pc:sldMk cId="1864181626" sldId="273"/>
        </pc:sldMkLst>
      </pc:sldChg>
      <pc:sldChg chg="addSp delSp modSp new mod modClrScheme chgLayout">
        <pc:chgData name="Antonio Liccardi" userId="12f146fe-f5a6-49a1-9eba-e1e2cc91e37c" providerId="ADAL" clId="{E16806E3-38EA-4844-B953-F1770FEE94AF}" dt="2022-03-07T21:28:03.292" v="219" actId="20577"/>
        <pc:sldMkLst>
          <pc:docMk/>
          <pc:sldMk cId="3752634357" sldId="273"/>
        </pc:sldMkLst>
        <pc:spChg chg="del mod ord">
          <ac:chgData name="Antonio Liccardi" userId="12f146fe-f5a6-49a1-9eba-e1e2cc91e37c" providerId="ADAL" clId="{E16806E3-38EA-4844-B953-F1770FEE94AF}" dt="2022-03-07T21:26:14.307" v="154" actId="700"/>
          <ac:spMkLst>
            <pc:docMk/>
            <pc:sldMk cId="3752634357" sldId="273"/>
            <ac:spMk id="2" creationId="{1D56920A-1634-4BAF-81D4-0585F02FA920}"/>
          </ac:spMkLst>
        </pc:spChg>
        <pc:spChg chg="del mod ord">
          <ac:chgData name="Antonio Liccardi" userId="12f146fe-f5a6-49a1-9eba-e1e2cc91e37c" providerId="ADAL" clId="{E16806E3-38EA-4844-B953-F1770FEE94AF}" dt="2022-03-07T21:26:14.307" v="154" actId="700"/>
          <ac:spMkLst>
            <pc:docMk/>
            <pc:sldMk cId="3752634357" sldId="273"/>
            <ac:spMk id="3" creationId="{D033CFCA-246F-43F4-A9D5-C2FC9EBC60F6}"/>
          </ac:spMkLst>
        </pc:spChg>
        <pc:spChg chg="mod ord">
          <ac:chgData name="Antonio Liccardi" userId="12f146fe-f5a6-49a1-9eba-e1e2cc91e37c" providerId="ADAL" clId="{E16806E3-38EA-4844-B953-F1770FEE94AF}" dt="2022-03-07T21:26:14.307" v="154" actId="700"/>
          <ac:spMkLst>
            <pc:docMk/>
            <pc:sldMk cId="3752634357" sldId="273"/>
            <ac:spMk id="4" creationId="{C568839A-6E23-4213-859C-B0E239398E03}"/>
          </ac:spMkLst>
        </pc:spChg>
        <pc:spChg chg="add mod ord">
          <ac:chgData name="Antonio Liccardi" userId="12f146fe-f5a6-49a1-9eba-e1e2cc91e37c" providerId="ADAL" clId="{E16806E3-38EA-4844-B953-F1770FEE94AF}" dt="2022-03-07T21:26:21.395" v="182" actId="20577"/>
          <ac:spMkLst>
            <pc:docMk/>
            <pc:sldMk cId="3752634357" sldId="273"/>
            <ac:spMk id="5" creationId="{25879A57-62FA-4A3F-A9A1-4C5A66AD79E6}"/>
          </ac:spMkLst>
        </pc:spChg>
        <pc:spChg chg="add mod ord">
          <ac:chgData name="Antonio Liccardi" userId="12f146fe-f5a6-49a1-9eba-e1e2cc91e37c" providerId="ADAL" clId="{E16806E3-38EA-4844-B953-F1770FEE94AF}" dt="2022-03-07T21:28:03.292" v="219" actId="20577"/>
          <ac:spMkLst>
            <pc:docMk/>
            <pc:sldMk cId="3752634357" sldId="273"/>
            <ac:spMk id="6" creationId="{E65CDA5D-3CCE-4B26-BB5C-A320151072C1}"/>
          </ac:spMkLst>
        </pc:spChg>
      </pc:sldChg>
      <pc:sldChg chg="addSp delSp modSp new mod modClrScheme chgLayout">
        <pc:chgData name="Antonio Liccardi" userId="12f146fe-f5a6-49a1-9eba-e1e2cc91e37c" providerId="ADAL" clId="{E16806E3-38EA-4844-B953-F1770FEE94AF}" dt="2022-03-07T21:27:13.102" v="190"/>
        <pc:sldMkLst>
          <pc:docMk/>
          <pc:sldMk cId="1367960445" sldId="274"/>
        </pc:sldMkLst>
        <pc:spChg chg="del mod ord">
          <ac:chgData name="Antonio Liccardi" userId="12f146fe-f5a6-49a1-9eba-e1e2cc91e37c" providerId="ADAL" clId="{E16806E3-38EA-4844-B953-F1770FEE94AF}" dt="2022-03-07T21:27:03.140" v="188" actId="700"/>
          <ac:spMkLst>
            <pc:docMk/>
            <pc:sldMk cId="1367960445" sldId="274"/>
            <ac:spMk id="2" creationId="{73D3A8A2-7ECC-4913-88B3-CBD48F38C196}"/>
          </ac:spMkLst>
        </pc:spChg>
        <pc:spChg chg="del mod ord">
          <ac:chgData name="Antonio Liccardi" userId="12f146fe-f5a6-49a1-9eba-e1e2cc91e37c" providerId="ADAL" clId="{E16806E3-38EA-4844-B953-F1770FEE94AF}" dt="2022-03-07T21:27:03.140" v="188" actId="700"/>
          <ac:spMkLst>
            <pc:docMk/>
            <pc:sldMk cId="1367960445" sldId="274"/>
            <ac:spMk id="3" creationId="{C510FD25-A296-43FE-BF6A-A1A42B8E5DF9}"/>
          </ac:spMkLst>
        </pc:spChg>
        <pc:spChg chg="mod ord">
          <ac:chgData name="Antonio Liccardi" userId="12f146fe-f5a6-49a1-9eba-e1e2cc91e37c" providerId="ADAL" clId="{E16806E3-38EA-4844-B953-F1770FEE94AF}" dt="2022-03-07T21:27:03.140" v="188" actId="700"/>
          <ac:spMkLst>
            <pc:docMk/>
            <pc:sldMk cId="1367960445" sldId="274"/>
            <ac:spMk id="4" creationId="{77B5BC0C-6391-4FCD-8D3E-8A68FF566FD4}"/>
          </ac:spMkLst>
        </pc:spChg>
        <pc:spChg chg="add mod ord">
          <ac:chgData name="Antonio Liccardi" userId="12f146fe-f5a6-49a1-9eba-e1e2cc91e37c" providerId="ADAL" clId="{E16806E3-38EA-4844-B953-F1770FEE94AF}" dt="2022-03-07T21:27:08.708" v="189"/>
          <ac:spMkLst>
            <pc:docMk/>
            <pc:sldMk cId="1367960445" sldId="274"/>
            <ac:spMk id="5" creationId="{1661B8FE-936C-46A3-BEE7-F42AFFA66429}"/>
          </ac:spMkLst>
        </pc:spChg>
        <pc:spChg chg="add mod ord">
          <ac:chgData name="Antonio Liccardi" userId="12f146fe-f5a6-49a1-9eba-e1e2cc91e37c" providerId="ADAL" clId="{E16806E3-38EA-4844-B953-F1770FEE94AF}" dt="2022-03-07T21:27:13.102" v="190"/>
          <ac:spMkLst>
            <pc:docMk/>
            <pc:sldMk cId="1367960445" sldId="274"/>
            <ac:spMk id="6" creationId="{E83E313E-E762-4910-B97C-4CA621700E89}"/>
          </ac:spMkLst>
        </pc:spChg>
      </pc:sldChg>
      <pc:sldChg chg="add del">
        <pc:chgData name="Antonio Liccardi" userId="12f146fe-f5a6-49a1-9eba-e1e2cc91e37c" providerId="ADAL" clId="{E16806E3-38EA-4844-B953-F1770FEE94AF}" dt="2022-03-07T21:18:17.412" v="98" actId="47"/>
        <pc:sldMkLst>
          <pc:docMk/>
          <pc:sldMk cId="2865398748" sldId="274"/>
        </pc:sldMkLst>
      </pc:sldChg>
      <pc:sldChg chg="addSp delSp modSp new mod modClrScheme chgLayout">
        <pc:chgData name="Antonio Liccardi" userId="12f146fe-f5a6-49a1-9eba-e1e2cc91e37c" providerId="ADAL" clId="{E16806E3-38EA-4844-B953-F1770FEE94AF}" dt="2022-03-07T21:28:07.725" v="222" actId="20577"/>
        <pc:sldMkLst>
          <pc:docMk/>
          <pc:sldMk cId="92358039" sldId="275"/>
        </pc:sldMkLst>
        <pc:spChg chg="del mod ord">
          <ac:chgData name="Antonio Liccardi" userId="12f146fe-f5a6-49a1-9eba-e1e2cc91e37c" providerId="ADAL" clId="{E16806E3-38EA-4844-B953-F1770FEE94AF}" dt="2022-03-07T21:27:45.760" v="192" actId="700"/>
          <ac:spMkLst>
            <pc:docMk/>
            <pc:sldMk cId="92358039" sldId="275"/>
            <ac:spMk id="2" creationId="{038545CC-78A9-4CA7-90DE-9E786EE0014E}"/>
          </ac:spMkLst>
        </pc:spChg>
        <pc:spChg chg="del mod ord">
          <ac:chgData name="Antonio Liccardi" userId="12f146fe-f5a6-49a1-9eba-e1e2cc91e37c" providerId="ADAL" clId="{E16806E3-38EA-4844-B953-F1770FEE94AF}" dt="2022-03-07T21:27:45.760" v="192" actId="700"/>
          <ac:spMkLst>
            <pc:docMk/>
            <pc:sldMk cId="92358039" sldId="275"/>
            <ac:spMk id="3" creationId="{50579089-77D9-4BB0-B836-08B40CC8B064}"/>
          </ac:spMkLst>
        </pc:spChg>
        <pc:spChg chg="mod ord">
          <ac:chgData name="Antonio Liccardi" userId="12f146fe-f5a6-49a1-9eba-e1e2cc91e37c" providerId="ADAL" clId="{E16806E3-38EA-4844-B953-F1770FEE94AF}" dt="2022-03-07T21:27:45.760" v="192" actId="700"/>
          <ac:spMkLst>
            <pc:docMk/>
            <pc:sldMk cId="92358039" sldId="275"/>
            <ac:spMk id="4" creationId="{9D2FBF1D-7078-4DD9-A5A5-4D0EE0BCF833}"/>
          </ac:spMkLst>
        </pc:spChg>
        <pc:spChg chg="add mod ord">
          <ac:chgData name="Antonio Liccardi" userId="12f146fe-f5a6-49a1-9eba-e1e2cc91e37c" providerId="ADAL" clId="{E16806E3-38EA-4844-B953-F1770FEE94AF}" dt="2022-03-07T21:27:55.823" v="216" actId="20577"/>
          <ac:spMkLst>
            <pc:docMk/>
            <pc:sldMk cId="92358039" sldId="275"/>
            <ac:spMk id="5" creationId="{009A2754-6C06-4278-BA69-9F9F56E25AAA}"/>
          </ac:spMkLst>
        </pc:spChg>
        <pc:spChg chg="add mod ord">
          <ac:chgData name="Antonio Liccardi" userId="12f146fe-f5a6-49a1-9eba-e1e2cc91e37c" providerId="ADAL" clId="{E16806E3-38EA-4844-B953-F1770FEE94AF}" dt="2022-03-07T21:28:07.725" v="222" actId="20577"/>
          <ac:spMkLst>
            <pc:docMk/>
            <pc:sldMk cId="92358039" sldId="275"/>
            <ac:spMk id="6" creationId="{0DD49023-35A7-4619-8DB4-1F8A7BC163E6}"/>
          </ac:spMkLst>
        </pc:spChg>
      </pc:sldChg>
      <pc:sldChg chg="add del">
        <pc:chgData name="Antonio Liccardi" userId="12f146fe-f5a6-49a1-9eba-e1e2cc91e37c" providerId="ADAL" clId="{E16806E3-38EA-4844-B953-F1770FEE94AF}" dt="2022-03-07T21:18:17.412" v="98" actId="47"/>
        <pc:sldMkLst>
          <pc:docMk/>
          <pc:sldMk cId="1768395284" sldId="275"/>
        </pc:sldMkLst>
      </pc:sldChg>
      <pc:sldChg chg="addSp delSp modSp new mod modClrScheme chgLayout">
        <pc:chgData name="Antonio Liccardi" userId="12f146fe-f5a6-49a1-9eba-e1e2cc91e37c" providerId="ADAL" clId="{E16806E3-38EA-4844-B953-F1770FEE94AF}" dt="2022-03-07T21:28:45.368" v="229" actId="1076"/>
        <pc:sldMkLst>
          <pc:docMk/>
          <pc:sldMk cId="3616882447" sldId="276"/>
        </pc:sldMkLst>
        <pc:spChg chg="del mod ord">
          <ac:chgData name="Antonio Liccardi" userId="12f146fe-f5a6-49a1-9eba-e1e2cc91e37c" providerId="ADAL" clId="{E16806E3-38EA-4844-B953-F1770FEE94AF}" dt="2022-03-07T21:28:27.557" v="224" actId="700"/>
          <ac:spMkLst>
            <pc:docMk/>
            <pc:sldMk cId="3616882447" sldId="276"/>
            <ac:spMk id="2" creationId="{41522F16-AEE7-4D40-9F98-48F8171639DE}"/>
          </ac:spMkLst>
        </pc:spChg>
        <pc:spChg chg="del mod ord">
          <ac:chgData name="Antonio Liccardi" userId="12f146fe-f5a6-49a1-9eba-e1e2cc91e37c" providerId="ADAL" clId="{E16806E3-38EA-4844-B953-F1770FEE94AF}" dt="2022-03-07T21:28:27.557" v="224" actId="700"/>
          <ac:spMkLst>
            <pc:docMk/>
            <pc:sldMk cId="3616882447" sldId="276"/>
            <ac:spMk id="3" creationId="{87197AF8-6A7C-46FD-8D79-F75FAB54C4B5}"/>
          </ac:spMkLst>
        </pc:spChg>
        <pc:spChg chg="mod ord">
          <ac:chgData name="Antonio Liccardi" userId="12f146fe-f5a6-49a1-9eba-e1e2cc91e37c" providerId="ADAL" clId="{E16806E3-38EA-4844-B953-F1770FEE94AF}" dt="2022-03-07T21:28:27.557" v="224" actId="700"/>
          <ac:spMkLst>
            <pc:docMk/>
            <pc:sldMk cId="3616882447" sldId="276"/>
            <ac:spMk id="4" creationId="{8AF738B5-B553-4D09-93B5-89B18A437417}"/>
          </ac:spMkLst>
        </pc:spChg>
        <pc:spChg chg="add mod ord">
          <ac:chgData name="Antonio Liccardi" userId="12f146fe-f5a6-49a1-9eba-e1e2cc91e37c" providerId="ADAL" clId="{E16806E3-38EA-4844-B953-F1770FEE94AF}" dt="2022-03-07T21:28:31.193" v="225"/>
          <ac:spMkLst>
            <pc:docMk/>
            <pc:sldMk cId="3616882447" sldId="276"/>
            <ac:spMk id="5" creationId="{6592CF68-0E52-4AA4-9D8B-654B781D6A75}"/>
          </ac:spMkLst>
        </pc:spChg>
        <pc:spChg chg="add mod ord">
          <ac:chgData name="Antonio Liccardi" userId="12f146fe-f5a6-49a1-9eba-e1e2cc91e37c" providerId="ADAL" clId="{E16806E3-38EA-4844-B953-F1770FEE94AF}" dt="2022-03-07T21:28:38.609" v="227" actId="14100"/>
          <ac:spMkLst>
            <pc:docMk/>
            <pc:sldMk cId="3616882447" sldId="276"/>
            <ac:spMk id="6" creationId="{DAFDDE29-2EE2-40CE-A70F-68D2952DC081}"/>
          </ac:spMkLst>
        </pc:spChg>
        <pc:picChg chg="add mod">
          <ac:chgData name="Antonio Liccardi" userId="12f146fe-f5a6-49a1-9eba-e1e2cc91e37c" providerId="ADAL" clId="{E16806E3-38EA-4844-B953-F1770FEE94AF}" dt="2022-03-07T21:28:45.368" v="229" actId="1076"/>
          <ac:picMkLst>
            <pc:docMk/>
            <pc:sldMk cId="3616882447" sldId="276"/>
            <ac:picMk id="7" creationId="{43479B0A-14D3-4BCC-8271-105B1D1AE89A}"/>
          </ac:picMkLst>
        </pc:picChg>
      </pc:sldChg>
      <pc:sldChg chg="add del">
        <pc:chgData name="Antonio Liccardi" userId="12f146fe-f5a6-49a1-9eba-e1e2cc91e37c" providerId="ADAL" clId="{E16806E3-38EA-4844-B953-F1770FEE94AF}" dt="2022-03-07T21:18:17.412" v="98" actId="47"/>
        <pc:sldMkLst>
          <pc:docMk/>
          <pc:sldMk cId="3967018554" sldId="276"/>
        </pc:sldMkLst>
      </pc:sldChg>
      <pc:sldChg chg="addSp delSp modSp new mod modClrScheme chgLayout">
        <pc:chgData name="Antonio Liccardi" userId="12f146fe-f5a6-49a1-9eba-e1e2cc91e37c" providerId="ADAL" clId="{E16806E3-38EA-4844-B953-F1770FEE94AF}" dt="2022-03-07T21:29:25.944" v="233"/>
        <pc:sldMkLst>
          <pc:docMk/>
          <pc:sldMk cId="1141351459" sldId="277"/>
        </pc:sldMkLst>
        <pc:spChg chg="del mod ord">
          <ac:chgData name="Antonio Liccardi" userId="12f146fe-f5a6-49a1-9eba-e1e2cc91e37c" providerId="ADAL" clId="{E16806E3-38EA-4844-B953-F1770FEE94AF}" dt="2022-03-07T21:29:10.849" v="231" actId="700"/>
          <ac:spMkLst>
            <pc:docMk/>
            <pc:sldMk cId="1141351459" sldId="277"/>
            <ac:spMk id="2" creationId="{FD61FE44-724B-4E92-9E8D-8E1F549CDFB1}"/>
          </ac:spMkLst>
        </pc:spChg>
        <pc:spChg chg="del mod ord">
          <ac:chgData name="Antonio Liccardi" userId="12f146fe-f5a6-49a1-9eba-e1e2cc91e37c" providerId="ADAL" clId="{E16806E3-38EA-4844-B953-F1770FEE94AF}" dt="2022-03-07T21:29:10.849" v="231" actId="700"/>
          <ac:spMkLst>
            <pc:docMk/>
            <pc:sldMk cId="1141351459" sldId="277"/>
            <ac:spMk id="3" creationId="{FBE34D7D-6E58-45B9-941B-D99FF9E31598}"/>
          </ac:spMkLst>
        </pc:spChg>
        <pc:spChg chg="mod ord">
          <ac:chgData name="Antonio Liccardi" userId="12f146fe-f5a6-49a1-9eba-e1e2cc91e37c" providerId="ADAL" clId="{E16806E3-38EA-4844-B953-F1770FEE94AF}" dt="2022-03-07T21:29:10.849" v="231" actId="700"/>
          <ac:spMkLst>
            <pc:docMk/>
            <pc:sldMk cId="1141351459" sldId="277"/>
            <ac:spMk id="4" creationId="{1E9923C3-0924-491B-942E-F6DD820450CE}"/>
          </ac:spMkLst>
        </pc:spChg>
        <pc:spChg chg="add mod ord">
          <ac:chgData name="Antonio Liccardi" userId="12f146fe-f5a6-49a1-9eba-e1e2cc91e37c" providerId="ADAL" clId="{E16806E3-38EA-4844-B953-F1770FEE94AF}" dt="2022-03-07T21:29:14.419" v="232"/>
          <ac:spMkLst>
            <pc:docMk/>
            <pc:sldMk cId="1141351459" sldId="277"/>
            <ac:spMk id="5" creationId="{981ADE81-4A09-442C-8C7A-A7C23D8582A1}"/>
          </ac:spMkLst>
        </pc:spChg>
        <pc:spChg chg="add mod ord">
          <ac:chgData name="Antonio Liccardi" userId="12f146fe-f5a6-49a1-9eba-e1e2cc91e37c" providerId="ADAL" clId="{E16806E3-38EA-4844-B953-F1770FEE94AF}" dt="2022-03-07T21:29:25.944" v="233"/>
          <ac:spMkLst>
            <pc:docMk/>
            <pc:sldMk cId="1141351459" sldId="277"/>
            <ac:spMk id="6" creationId="{32F51309-4D6A-4164-8093-6DB87732FFF7}"/>
          </ac:spMkLst>
        </pc:spChg>
      </pc:sldChg>
      <pc:sldChg chg="add del">
        <pc:chgData name="Antonio Liccardi" userId="12f146fe-f5a6-49a1-9eba-e1e2cc91e37c" providerId="ADAL" clId="{E16806E3-38EA-4844-B953-F1770FEE94AF}" dt="2022-03-07T21:18:17.412" v="98" actId="47"/>
        <pc:sldMkLst>
          <pc:docMk/>
          <pc:sldMk cId="1580518764" sldId="277"/>
        </pc:sldMkLst>
      </pc:sldChg>
      <pc:sldChg chg="add del">
        <pc:chgData name="Antonio Liccardi" userId="12f146fe-f5a6-49a1-9eba-e1e2cc91e37c" providerId="ADAL" clId="{E16806E3-38EA-4844-B953-F1770FEE94AF}" dt="2022-03-07T21:18:17.412" v="98" actId="47"/>
        <pc:sldMkLst>
          <pc:docMk/>
          <pc:sldMk cId="2772153341" sldId="278"/>
        </pc:sldMkLst>
      </pc:sldChg>
      <pc:sldChg chg="add del">
        <pc:chgData name="Antonio Liccardi" userId="12f146fe-f5a6-49a1-9eba-e1e2cc91e37c" providerId="ADAL" clId="{E16806E3-38EA-4844-B953-F1770FEE94AF}" dt="2022-03-07T21:18:17.412" v="98" actId="47"/>
        <pc:sldMkLst>
          <pc:docMk/>
          <pc:sldMk cId="3567748788" sldId="279"/>
        </pc:sldMkLst>
      </pc:sldChg>
      <pc:sldChg chg="add del">
        <pc:chgData name="Antonio Liccardi" userId="12f146fe-f5a6-49a1-9eba-e1e2cc91e37c" providerId="ADAL" clId="{E16806E3-38EA-4844-B953-F1770FEE94AF}" dt="2022-03-07T21:18:17.412" v="98" actId="47"/>
        <pc:sldMkLst>
          <pc:docMk/>
          <pc:sldMk cId="1267401581" sldId="280"/>
        </pc:sldMkLst>
      </pc:sldChg>
      <pc:sldChg chg="addSp delSp modSp new add del mod modClrScheme chgLayout">
        <pc:chgData name="Antonio Liccardi" userId="12f146fe-f5a6-49a1-9eba-e1e2cc91e37c" providerId="ADAL" clId="{E16806E3-38EA-4844-B953-F1770FEE94AF}" dt="2022-03-07T21:18:17.412" v="98" actId="47"/>
        <pc:sldMkLst>
          <pc:docMk/>
          <pc:sldMk cId="108516309" sldId="281"/>
        </pc:sldMkLst>
        <pc:spChg chg="del mod ord">
          <ac:chgData name="Antonio Liccardi" userId="12f146fe-f5a6-49a1-9eba-e1e2cc91e37c" providerId="ADAL" clId="{E16806E3-38EA-4844-B953-F1770FEE94AF}" dt="2022-03-07T21:16:25.324" v="1" actId="700"/>
          <ac:spMkLst>
            <pc:docMk/>
            <pc:sldMk cId="108516309" sldId="281"/>
            <ac:spMk id="2" creationId="{0792DACF-0C43-4A4F-B720-C038DE08A1A6}"/>
          </ac:spMkLst>
        </pc:spChg>
        <pc:spChg chg="del mod ord">
          <ac:chgData name="Antonio Liccardi" userId="12f146fe-f5a6-49a1-9eba-e1e2cc91e37c" providerId="ADAL" clId="{E16806E3-38EA-4844-B953-F1770FEE94AF}" dt="2022-03-07T21:16:25.324" v="1" actId="700"/>
          <ac:spMkLst>
            <pc:docMk/>
            <pc:sldMk cId="108516309" sldId="281"/>
            <ac:spMk id="3" creationId="{8FFBE5E4-F950-49E6-8F65-4A06810EAF1E}"/>
          </ac:spMkLst>
        </pc:spChg>
        <pc:spChg chg="mod ord">
          <ac:chgData name="Antonio Liccardi" userId="12f146fe-f5a6-49a1-9eba-e1e2cc91e37c" providerId="ADAL" clId="{E16806E3-38EA-4844-B953-F1770FEE94AF}" dt="2022-03-07T21:16:25.324" v="1" actId="700"/>
          <ac:spMkLst>
            <pc:docMk/>
            <pc:sldMk cId="108516309" sldId="281"/>
            <ac:spMk id="4" creationId="{F804B0D1-BBF2-4F73-AB75-18DE0EDC6233}"/>
          </ac:spMkLst>
        </pc:spChg>
        <pc:spChg chg="add mod ord">
          <ac:chgData name="Antonio Liccardi" userId="12f146fe-f5a6-49a1-9eba-e1e2cc91e37c" providerId="ADAL" clId="{E16806E3-38EA-4844-B953-F1770FEE94AF}" dt="2022-03-07T21:16:36.973" v="50" actId="20577"/>
          <ac:spMkLst>
            <pc:docMk/>
            <pc:sldMk cId="108516309" sldId="281"/>
            <ac:spMk id="5" creationId="{04A02E6F-D9A7-4794-847E-852D88051ACC}"/>
          </ac:spMkLst>
        </pc:spChg>
        <pc:spChg chg="add mod ord">
          <ac:chgData name="Antonio Liccardi" userId="12f146fe-f5a6-49a1-9eba-e1e2cc91e37c" providerId="ADAL" clId="{E16806E3-38EA-4844-B953-F1770FEE94AF}" dt="2022-03-07T21:16:40.119" v="53" actId="20577"/>
          <ac:spMkLst>
            <pc:docMk/>
            <pc:sldMk cId="108516309" sldId="281"/>
            <ac:spMk id="6" creationId="{319653FC-31B2-4CA7-BFBD-CFB66D4DCF8B}"/>
          </ac:spMkLst>
        </pc:spChg>
      </pc:sldChg>
    </pc:docChg>
  </pc:docChgLst>
</pc:chgInfo>
</file>

<file path=ppt/diagrams/_rels/data10.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svg"/><Relationship Id="rId1" Type="http://schemas.openxmlformats.org/officeDocument/2006/relationships/image" Target="../media/image88.png"/><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1.svg"/></Relationships>
</file>

<file path=ppt/diagrams/_rels/data1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svg"/><Relationship Id="rId1" Type="http://schemas.openxmlformats.org/officeDocument/2006/relationships/image" Target="../media/image97.png"/><Relationship Id="rId6" Type="http://schemas.openxmlformats.org/officeDocument/2006/relationships/image" Target="../media/image102.svg"/><Relationship Id="rId5" Type="http://schemas.openxmlformats.org/officeDocument/2006/relationships/image" Target="../media/image101.png"/><Relationship Id="rId4" Type="http://schemas.openxmlformats.org/officeDocument/2006/relationships/image" Target="../media/image100.svg"/></Relationships>
</file>

<file path=ppt/diagrams/_rels/data13.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15.svg"/><Relationship Id="rId1" Type="http://schemas.openxmlformats.org/officeDocument/2006/relationships/image" Target="../media/image114.png"/><Relationship Id="rId6" Type="http://schemas.openxmlformats.org/officeDocument/2006/relationships/image" Target="../media/image119.svg"/><Relationship Id="rId5" Type="http://schemas.openxmlformats.org/officeDocument/2006/relationships/image" Target="../media/image118.png"/><Relationship Id="rId4" Type="http://schemas.openxmlformats.org/officeDocument/2006/relationships/image" Target="../media/image117.svg"/></Relationships>
</file>

<file path=ppt/diagrams/_rels/data2.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svg"/><Relationship Id="rId16" Type="http://schemas.openxmlformats.org/officeDocument/2006/relationships/image" Target="../media/image36.svg"/><Relationship Id="rId1" Type="http://schemas.openxmlformats.org/officeDocument/2006/relationships/image" Target="../media/image21.png"/><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34.svg"/></Relationships>
</file>

<file path=ppt/diagrams/_rels/data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ata4.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sv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 Id="rId14" Type="http://schemas.openxmlformats.org/officeDocument/2006/relationships/image" Target="../media/image61.svg"/></Relationships>
</file>

<file path=ppt/diagrams/_rels/data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64.svg"/></Relationships>
</file>

<file path=ppt/diagrams/_rels/data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9.svg"/><Relationship Id="rId1" Type="http://schemas.openxmlformats.org/officeDocument/2006/relationships/image" Target="../media/image68.png"/><Relationship Id="rId4" Type="http://schemas.openxmlformats.org/officeDocument/2006/relationships/image" Target="../media/image22.svg"/></Relationships>
</file>

<file path=ppt/diagrams/_rels/data9.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svg"/><Relationship Id="rId1" Type="http://schemas.openxmlformats.org/officeDocument/2006/relationships/image" Target="../media/image78.png"/><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image" Target="../media/image81.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svg"/><Relationship Id="rId1" Type="http://schemas.openxmlformats.org/officeDocument/2006/relationships/image" Target="../media/image88.png"/><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1.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svg"/><Relationship Id="rId1" Type="http://schemas.openxmlformats.org/officeDocument/2006/relationships/image" Target="../media/image97.png"/><Relationship Id="rId6" Type="http://schemas.openxmlformats.org/officeDocument/2006/relationships/image" Target="../media/image102.svg"/><Relationship Id="rId5" Type="http://schemas.openxmlformats.org/officeDocument/2006/relationships/image" Target="../media/image101.png"/><Relationship Id="rId4" Type="http://schemas.openxmlformats.org/officeDocument/2006/relationships/image" Target="../media/image100.svg"/></Relationships>
</file>

<file path=ppt/diagrams/_rels/drawing13.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15.svg"/><Relationship Id="rId1" Type="http://schemas.openxmlformats.org/officeDocument/2006/relationships/image" Target="../media/image114.png"/><Relationship Id="rId6" Type="http://schemas.openxmlformats.org/officeDocument/2006/relationships/image" Target="../media/image119.svg"/><Relationship Id="rId5" Type="http://schemas.openxmlformats.org/officeDocument/2006/relationships/image" Target="../media/image118.png"/><Relationship Id="rId4" Type="http://schemas.openxmlformats.org/officeDocument/2006/relationships/image" Target="../media/image11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svg"/><Relationship Id="rId16" Type="http://schemas.openxmlformats.org/officeDocument/2006/relationships/image" Target="../media/image36.svg"/><Relationship Id="rId1" Type="http://schemas.openxmlformats.org/officeDocument/2006/relationships/image" Target="../media/image21.png"/><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3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sv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 Id="rId14" Type="http://schemas.openxmlformats.org/officeDocument/2006/relationships/image" Target="../media/image61.svg"/></Relationships>
</file>

<file path=ppt/diagrams/_rels/drawing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64.svg"/></Relationships>
</file>

<file path=ppt/diagrams/_rels/drawing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9.svg"/><Relationship Id="rId1" Type="http://schemas.openxmlformats.org/officeDocument/2006/relationships/image" Target="../media/image68.png"/><Relationship Id="rId4" Type="http://schemas.openxmlformats.org/officeDocument/2006/relationships/image" Target="../media/image22.svg"/></Relationships>
</file>

<file path=ppt/diagrams/_rels/drawing9.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svg"/><Relationship Id="rId1" Type="http://schemas.openxmlformats.org/officeDocument/2006/relationships/image" Target="../media/image78.png"/><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image" Target="../media/image8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DC6130-D995-41F4-B2A5-420C74DA8219}" type="doc">
      <dgm:prSet loTypeId="urn:microsoft.com/office/officeart/2005/8/layout/hProcess9" loCatId="process" qsTypeId="urn:microsoft.com/office/officeart/2005/8/quickstyle/simple1" qsCatId="simple" csTypeId="urn:microsoft.com/office/officeart/2005/8/colors/accent1_2" csCatId="accent1" phldr="1"/>
      <dgm:spPr/>
    </dgm:pt>
    <dgm:pt modelId="{6CEE1877-7763-4552-990E-D5E86A71CC3A}">
      <dgm:prSet phldrT="[Text]" custT="1"/>
      <dgm:spPr/>
      <dgm:t>
        <a:bodyPr/>
        <a:lstStyle/>
        <a:p>
          <a:r>
            <a:rPr lang="en-US" sz="1800" dirty="0"/>
            <a:t>Build Automation and Continuous Integration</a:t>
          </a:r>
        </a:p>
      </dgm:t>
    </dgm:pt>
    <dgm:pt modelId="{69F9189B-7604-42CC-AA47-6CCBB3AC1309}" type="parTrans" cxnId="{7B272700-518E-489F-9226-6DAF13F202B4}">
      <dgm:prSet/>
      <dgm:spPr/>
      <dgm:t>
        <a:bodyPr/>
        <a:lstStyle/>
        <a:p>
          <a:endParaRPr lang="en-US" sz="1800"/>
        </a:p>
      </dgm:t>
    </dgm:pt>
    <dgm:pt modelId="{F82C4E55-813B-4282-9F22-C7F57F34BA19}" type="sibTrans" cxnId="{7B272700-518E-489F-9226-6DAF13F202B4}">
      <dgm:prSet/>
      <dgm:spPr/>
      <dgm:t>
        <a:bodyPr/>
        <a:lstStyle/>
        <a:p>
          <a:endParaRPr lang="en-US" sz="1800"/>
        </a:p>
      </dgm:t>
    </dgm:pt>
    <dgm:pt modelId="{C70D893D-9601-40F9-A58E-B6A9FC8DB2B6}">
      <dgm:prSet phldrT="[Text]" custT="1"/>
      <dgm:spPr/>
      <dgm:t>
        <a:bodyPr/>
        <a:lstStyle/>
        <a:p>
          <a:r>
            <a:rPr lang="en-US" sz="1800" dirty="0"/>
            <a:t>Test Automation</a:t>
          </a:r>
        </a:p>
      </dgm:t>
    </dgm:pt>
    <dgm:pt modelId="{440C57E3-B634-41DF-B810-36733DA2C2A8}" type="parTrans" cxnId="{EBFFCF85-28F4-415E-B67B-F7E5DBE0E010}">
      <dgm:prSet/>
      <dgm:spPr/>
      <dgm:t>
        <a:bodyPr/>
        <a:lstStyle/>
        <a:p>
          <a:endParaRPr lang="en-US" sz="1800"/>
        </a:p>
      </dgm:t>
    </dgm:pt>
    <dgm:pt modelId="{CB98953C-AEFE-4800-92DA-385B7B2ED6DB}" type="sibTrans" cxnId="{EBFFCF85-28F4-415E-B67B-F7E5DBE0E010}">
      <dgm:prSet/>
      <dgm:spPr/>
      <dgm:t>
        <a:bodyPr/>
        <a:lstStyle/>
        <a:p>
          <a:endParaRPr lang="en-US" sz="1800"/>
        </a:p>
      </dgm:t>
    </dgm:pt>
    <dgm:pt modelId="{CED47E09-0304-425E-89CD-14A5ABAAA5FB}">
      <dgm:prSet phldrT="[Text]" custT="1"/>
      <dgm:spPr/>
      <dgm:t>
        <a:bodyPr/>
        <a:lstStyle/>
        <a:p>
          <a:r>
            <a:rPr lang="en-US" sz="1800" dirty="0"/>
            <a:t>Deployment Automation</a:t>
          </a:r>
        </a:p>
      </dgm:t>
    </dgm:pt>
    <dgm:pt modelId="{CCE498B2-2F09-4E00-A8B3-6BD070CE07A1}" type="parTrans" cxnId="{BE9765FF-5BA3-4A62-9313-99A2D3B00BCD}">
      <dgm:prSet/>
      <dgm:spPr/>
      <dgm:t>
        <a:bodyPr/>
        <a:lstStyle/>
        <a:p>
          <a:endParaRPr lang="en-US" sz="1800"/>
        </a:p>
      </dgm:t>
    </dgm:pt>
    <dgm:pt modelId="{ABAFF1A5-C093-44E9-8E7D-2DC74D5CF863}" type="sibTrans" cxnId="{BE9765FF-5BA3-4A62-9313-99A2D3B00BCD}">
      <dgm:prSet/>
      <dgm:spPr/>
      <dgm:t>
        <a:bodyPr/>
        <a:lstStyle/>
        <a:p>
          <a:endParaRPr lang="en-US" sz="1800"/>
        </a:p>
      </dgm:t>
    </dgm:pt>
    <dgm:pt modelId="{FEFEEA6E-A15F-46F9-98FD-2B5607B938AC}" type="pres">
      <dgm:prSet presAssocID="{84DC6130-D995-41F4-B2A5-420C74DA8219}" presName="CompostProcess" presStyleCnt="0">
        <dgm:presLayoutVars>
          <dgm:dir/>
          <dgm:resizeHandles val="exact"/>
        </dgm:presLayoutVars>
      </dgm:prSet>
      <dgm:spPr/>
    </dgm:pt>
    <dgm:pt modelId="{6505B36F-693A-49C2-8C24-47540048B1BB}" type="pres">
      <dgm:prSet presAssocID="{84DC6130-D995-41F4-B2A5-420C74DA8219}" presName="arrow" presStyleLbl="bgShp" presStyleIdx="0" presStyleCnt="1"/>
      <dgm:spPr/>
    </dgm:pt>
    <dgm:pt modelId="{14290CAA-6A96-4256-9D71-ED017F176261}" type="pres">
      <dgm:prSet presAssocID="{84DC6130-D995-41F4-B2A5-420C74DA8219}" presName="linearProcess" presStyleCnt="0"/>
      <dgm:spPr/>
    </dgm:pt>
    <dgm:pt modelId="{D5357FCE-170E-4B6A-AD51-29A338F03782}" type="pres">
      <dgm:prSet presAssocID="{6CEE1877-7763-4552-990E-D5E86A71CC3A}" presName="textNode" presStyleLbl="node1" presStyleIdx="0" presStyleCnt="3" custLinFactNeighborX="13195">
        <dgm:presLayoutVars>
          <dgm:bulletEnabled val="1"/>
        </dgm:presLayoutVars>
      </dgm:prSet>
      <dgm:spPr/>
    </dgm:pt>
    <dgm:pt modelId="{D2A33125-F205-4851-A34E-D4E0F1D10BCC}" type="pres">
      <dgm:prSet presAssocID="{F82C4E55-813B-4282-9F22-C7F57F34BA19}" presName="sibTrans" presStyleCnt="0"/>
      <dgm:spPr/>
    </dgm:pt>
    <dgm:pt modelId="{33B3F0F3-09C1-4BAD-AB8D-1CB86DD94C3D}" type="pres">
      <dgm:prSet presAssocID="{C70D893D-9601-40F9-A58E-B6A9FC8DB2B6}" presName="textNode" presStyleLbl="node1" presStyleIdx="1" presStyleCnt="3" custLinFactNeighborX="-55988">
        <dgm:presLayoutVars>
          <dgm:bulletEnabled val="1"/>
        </dgm:presLayoutVars>
      </dgm:prSet>
      <dgm:spPr/>
    </dgm:pt>
    <dgm:pt modelId="{EF937E99-F0D7-4205-BD3E-AE6BC8596485}" type="pres">
      <dgm:prSet presAssocID="{CB98953C-AEFE-4800-92DA-385B7B2ED6DB}" presName="sibTrans" presStyleCnt="0"/>
      <dgm:spPr/>
    </dgm:pt>
    <dgm:pt modelId="{F4354F2A-5B99-4913-9F2D-2F03B7732B5E}" type="pres">
      <dgm:prSet presAssocID="{CED47E09-0304-425E-89CD-14A5ABAAA5FB}" presName="textNode" presStyleLbl="node1" presStyleIdx="2" presStyleCnt="3" custLinFactX="-7078" custLinFactNeighborX="-100000">
        <dgm:presLayoutVars>
          <dgm:bulletEnabled val="1"/>
        </dgm:presLayoutVars>
      </dgm:prSet>
      <dgm:spPr/>
    </dgm:pt>
  </dgm:ptLst>
  <dgm:cxnLst>
    <dgm:cxn modelId="{7B272700-518E-489F-9226-6DAF13F202B4}" srcId="{84DC6130-D995-41F4-B2A5-420C74DA8219}" destId="{6CEE1877-7763-4552-990E-D5E86A71CC3A}" srcOrd="0" destOrd="0" parTransId="{69F9189B-7604-42CC-AA47-6CCBB3AC1309}" sibTransId="{F82C4E55-813B-4282-9F22-C7F57F34BA19}"/>
    <dgm:cxn modelId="{15FE746E-ECCD-499D-8959-ED99C84DE390}" type="presOf" srcId="{CED47E09-0304-425E-89CD-14A5ABAAA5FB}" destId="{F4354F2A-5B99-4913-9F2D-2F03B7732B5E}" srcOrd="0" destOrd="0" presId="urn:microsoft.com/office/officeart/2005/8/layout/hProcess9"/>
    <dgm:cxn modelId="{EBFFCF85-28F4-415E-B67B-F7E5DBE0E010}" srcId="{84DC6130-D995-41F4-B2A5-420C74DA8219}" destId="{C70D893D-9601-40F9-A58E-B6A9FC8DB2B6}" srcOrd="1" destOrd="0" parTransId="{440C57E3-B634-41DF-B810-36733DA2C2A8}" sibTransId="{CB98953C-AEFE-4800-92DA-385B7B2ED6DB}"/>
    <dgm:cxn modelId="{587C489E-B027-4463-AFB9-A7C3629662FC}" type="presOf" srcId="{C70D893D-9601-40F9-A58E-B6A9FC8DB2B6}" destId="{33B3F0F3-09C1-4BAD-AB8D-1CB86DD94C3D}" srcOrd="0" destOrd="0" presId="urn:microsoft.com/office/officeart/2005/8/layout/hProcess9"/>
    <dgm:cxn modelId="{3F4504BF-DA6F-4A67-9CEB-D0A5537938F0}" type="presOf" srcId="{6CEE1877-7763-4552-990E-D5E86A71CC3A}" destId="{D5357FCE-170E-4B6A-AD51-29A338F03782}" srcOrd="0" destOrd="0" presId="urn:microsoft.com/office/officeart/2005/8/layout/hProcess9"/>
    <dgm:cxn modelId="{5A843BED-E76B-40B7-BE5D-544775446C2C}" type="presOf" srcId="{84DC6130-D995-41F4-B2A5-420C74DA8219}" destId="{FEFEEA6E-A15F-46F9-98FD-2B5607B938AC}" srcOrd="0" destOrd="0" presId="urn:microsoft.com/office/officeart/2005/8/layout/hProcess9"/>
    <dgm:cxn modelId="{BE9765FF-5BA3-4A62-9313-99A2D3B00BCD}" srcId="{84DC6130-D995-41F4-B2A5-420C74DA8219}" destId="{CED47E09-0304-425E-89CD-14A5ABAAA5FB}" srcOrd="2" destOrd="0" parTransId="{CCE498B2-2F09-4E00-A8B3-6BD070CE07A1}" sibTransId="{ABAFF1A5-C093-44E9-8E7D-2DC74D5CF863}"/>
    <dgm:cxn modelId="{CE179364-9966-4BA2-AB4A-5CDDFF3A3F7C}" type="presParOf" srcId="{FEFEEA6E-A15F-46F9-98FD-2B5607B938AC}" destId="{6505B36F-693A-49C2-8C24-47540048B1BB}" srcOrd="0" destOrd="0" presId="urn:microsoft.com/office/officeart/2005/8/layout/hProcess9"/>
    <dgm:cxn modelId="{70EE7059-8EE0-4912-9EFF-0FAFBAAE663F}" type="presParOf" srcId="{FEFEEA6E-A15F-46F9-98FD-2B5607B938AC}" destId="{14290CAA-6A96-4256-9D71-ED017F176261}" srcOrd="1" destOrd="0" presId="urn:microsoft.com/office/officeart/2005/8/layout/hProcess9"/>
    <dgm:cxn modelId="{5BC15146-819B-4229-A529-21D5B3671140}" type="presParOf" srcId="{14290CAA-6A96-4256-9D71-ED017F176261}" destId="{D5357FCE-170E-4B6A-AD51-29A338F03782}" srcOrd="0" destOrd="0" presId="urn:microsoft.com/office/officeart/2005/8/layout/hProcess9"/>
    <dgm:cxn modelId="{1A564E50-C338-4D3B-BBD1-B4F817306EF8}" type="presParOf" srcId="{14290CAA-6A96-4256-9D71-ED017F176261}" destId="{D2A33125-F205-4851-A34E-D4E0F1D10BCC}" srcOrd="1" destOrd="0" presId="urn:microsoft.com/office/officeart/2005/8/layout/hProcess9"/>
    <dgm:cxn modelId="{CDE3524C-302E-4037-BE88-3CF17425B5D6}" type="presParOf" srcId="{14290CAA-6A96-4256-9D71-ED017F176261}" destId="{33B3F0F3-09C1-4BAD-AB8D-1CB86DD94C3D}" srcOrd="2" destOrd="0" presId="urn:microsoft.com/office/officeart/2005/8/layout/hProcess9"/>
    <dgm:cxn modelId="{52CDCD0C-7AE8-4FB1-9F36-91D7BDF506EE}" type="presParOf" srcId="{14290CAA-6A96-4256-9D71-ED017F176261}" destId="{EF937E99-F0D7-4205-BD3E-AE6BC8596485}" srcOrd="3" destOrd="0" presId="urn:microsoft.com/office/officeart/2005/8/layout/hProcess9"/>
    <dgm:cxn modelId="{1AF97EA2-891C-49BB-B857-668B74D0AEEA}" type="presParOf" srcId="{14290CAA-6A96-4256-9D71-ED017F176261}" destId="{F4354F2A-5B99-4913-9F2D-2F03B7732B5E}"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9F2ADA3-A7DA-4761-B604-009C5E14290A}" type="doc">
      <dgm:prSet loTypeId="urn:microsoft.com/office/officeart/2018/2/layout/IconVerticalSolidList" loCatId="icon" qsTypeId="urn:microsoft.com/office/officeart/2005/8/quickstyle/simple4" qsCatId="simple" csTypeId="urn:microsoft.com/office/officeart/2018/5/colors/Iconchunking_neutralbg_colorful1" csCatId="colorful" phldr="1"/>
      <dgm:spPr/>
      <dgm:t>
        <a:bodyPr/>
        <a:lstStyle/>
        <a:p>
          <a:endParaRPr lang="en-US"/>
        </a:p>
      </dgm:t>
    </dgm:pt>
    <dgm:pt modelId="{0D522009-B23C-471D-B472-9223D5A2255D}">
      <dgm:prSet/>
      <dgm:spPr/>
      <dgm:t>
        <a:bodyPr/>
        <a:lstStyle/>
        <a:p>
          <a:r>
            <a:rPr lang="en-US"/>
            <a:t>Store the username and password for a shared server</a:t>
          </a:r>
        </a:p>
      </dgm:t>
    </dgm:pt>
    <dgm:pt modelId="{FEEE60A8-F796-4616-9A32-794C30D0A244}" type="parTrans" cxnId="{DE300806-3634-45BA-9AE0-BDD3AED09369}">
      <dgm:prSet/>
      <dgm:spPr/>
      <dgm:t>
        <a:bodyPr/>
        <a:lstStyle/>
        <a:p>
          <a:endParaRPr lang="en-US"/>
        </a:p>
      </dgm:t>
    </dgm:pt>
    <dgm:pt modelId="{3BCD03C4-9F31-4B37-88B1-B3A84437D7E9}" type="sibTrans" cxnId="{DE300806-3634-45BA-9AE0-BDD3AED09369}">
      <dgm:prSet/>
      <dgm:spPr/>
      <dgm:t>
        <a:bodyPr/>
        <a:lstStyle/>
        <a:p>
          <a:endParaRPr lang="en-US"/>
        </a:p>
      </dgm:t>
    </dgm:pt>
    <dgm:pt modelId="{CAC0044E-5CEC-4016-87FB-C75C51FBBA4E}">
      <dgm:prSet/>
      <dgm:spPr/>
      <dgm:t>
        <a:bodyPr/>
        <a:lstStyle/>
        <a:p>
          <a:r>
            <a:rPr lang="en-US"/>
            <a:t>Store a share connection string</a:t>
          </a:r>
        </a:p>
      </dgm:t>
    </dgm:pt>
    <dgm:pt modelId="{B4C8F570-01CF-4781-9A23-7527C5965381}" type="parTrans" cxnId="{06982E14-8253-41C9-B5C2-CAECD598E330}">
      <dgm:prSet/>
      <dgm:spPr/>
      <dgm:t>
        <a:bodyPr/>
        <a:lstStyle/>
        <a:p>
          <a:endParaRPr lang="en-US"/>
        </a:p>
      </dgm:t>
    </dgm:pt>
    <dgm:pt modelId="{4846D9A9-1B82-472E-BB5F-FCAAAB82F5A8}" type="sibTrans" cxnId="{06982E14-8253-41C9-B5C2-CAECD598E330}">
      <dgm:prSet/>
      <dgm:spPr/>
      <dgm:t>
        <a:bodyPr/>
        <a:lstStyle/>
        <a:p>
          <a:endParaRPr lang="en-US"/>
        </a:p>
      </dgm:t>
    </dgm:pt>
    <dgm:pt modelId="{B5B27FC5-9E8B-48D4-8361-9B0FCEB7B193}">
      <dgm:prSet/>
      <dgm:spPr/>
      <dgm:t>
        <a:bodyPr/>
        <a:lstStyle/>
        <a:p>
          <a:r>
            <a:rPr lang="en-US"/>
            <a:t>Store the geolocation of an application</a:t>
          </a:r>
        </a:p>
      </dgm:t>
    </dgm:pt>
    <dgm:pt modelId="{92BD7542-65F8-498B-BB6D-CFD1ECD76B69}" type="parTrans" cxnId="{00D35B54-D0DE-4FD5-AC80-9C8151ECF643}">
      <dgm:prSet/>
      <dgm:spPr/>
      <dgm:t>
        <a:bodyPr/>
        <a:lstStyle/>
        <a:p>
          <a:endParaRPr lang="en-US"/>
        </a:p>
      </dgm:t>
    </dgm:pt>
    <dgm:pt modelId="{554569A7-600C-488F-9D2D-81FE1191762F}" type="sibTrans" cxnId="{00D35B54-D0DE-4FD5-AC80-9C8151ECF643}">
      <dgm:prSet/>
      <dgm:spPr/>
      <dgm:t>
        <a:bodyPr/>
        <a:lstStyle/>
        <a:p>
          <a:endParaRPr lang="en-US"/>
        </a:p>
      </dgm:t>
    </dgm:pt>
    <dgm:pt modelId="{130331FE-C5CB-408B-9552-2A1F15552E8A}">
      <dgm:prSet/>
      <dgm:spPr/>
      <dgm:t>
        <a:bodyPr/>
        <a:lstStyle/>
        <a:p>
          <a:r>
            <a:rPr lang="en-US"/>
            <a:t>Store all settings for a specific application</a:t>
          </a:r>
        </a:p>
      </dgm:t>
    </dgm:pt>
    <dgm:pt modelId="{0C27EFE0-143C-46EA-85BC-8995B3B3DCBA}" type="parTrans" cxnId="{9078CF87-F228-4015-956A-13422F631DF5}">
      <dgm:prSet/>
      <dgm:spPr/>
      <dgm:t>
        <a:bodyPr/>
        <a:lstStyle/>
        <a:p>
          <a:endParaRPr lang="en-US"/>
        </a:p>
      </dgm:t>
    </dgm:pt>
    <dgm:pt modelId="{E38ACBC3-1DD5-4874-93FA-A8E891B777C8}" type="sibTrans" cxnId="{9078CF87-F228-4015-956A-13422F631DF5}">
      <dgm:prSet/>
      <dgm:spPr/>
      <dgm:t>
        <a:bodyPr/>
        <a:lstStyle/>
        <a:p>
          <a:endParaRPr lang="en-US"/>
        </a:p>
      </dgm:t>
    </dgm:pt>
    <dgm:pt modelId="{75B4151F-0EF1-4B7B-9E28-5972BDCFC250}" type="pres">
      <dgm:prSet presAssocID="{79F2ADA3-A7DA-4761-B604-009C5E14290A}" presName="root" presStyleCnt="0">
        <dgm:presLayoutVars>
          <dgm:dir/>
          <dgm:resizeHandles val="exact"/>
        </dgm:presLayoutVars>
      </dgm:prSet>
      <dgm:spPr/>
    </dgm:pt>
    <dgm:pt modelId="{19A6BF6E-37ED-4A7F-A7E3-F0F608160C55}" type="pres">
      <dgm:prSet presAssocID="{0D522009-B23C-471D-B472-9223D5A2255D}" presName="compNode" presStyleCnt="0"/>
      <dgm:spPr/>
    </dgm:pt>
    <dgm:pt modelId="{6D2136E5-3BAF-4F64-A2AF-7D76CD01BD0A}" type="pres">
      <dgm:prSet presAssocID="{0D522009-B23C-471D-B472-9223D5A2255D}" presName="bgRect" presStyleLbl="bgShp" presStyleIdx="0" presStyleCnt="4"/>
      <dgm:spPr/>
    </dgm:pt>
    <dgm:pt modelId="{006787B6-EEB7-4692-86BE-DFA2A1CADE9D}" type="pres">
      <dgm:prSet presAssocID="{0D522009-B23C-471D-B472-9223D5A2255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6FE2333F-DB36-4273-88E0-718DDCEBE573}" type="pres">
      <dgm:prSet presAssocID="{0D522009-B23C-471D-B472-9223D5A2255D}" presName="spaceRect" presStyleCnt="0"/>
      <dgm:spPr/>
    </dgm:pt>
    <dgm:pt modelId="{A0A187CA-41FC-4800-B1B2-F29930058DEE}" type="pres">
      <dgm:prSet presAssocID="{0D522009-B23C-471D-B472-9223D5A2255D}" presName="parTx" presStyleLbl="revTx" presStyleIdx="0" presStyleCnt="4">
        <dgm:presLayoutVars>
          <dgm:chMax val="0"/>
          <dgm:chPref val="0"/>
        </dgm:presLayoutVars>
      </dgm:prSet>
      <dgm:spPr/>
    </dgm:pt>
    <dgm:pt modelId="{F6368A08-C9C6-4E17-ADA5-833D5421AB7E}" type="pres">
      <dgm:prSet presAssocID="{3BCD03C4-9F31-4B37-88B1-B3A84437D7E9}" presName="sibTrans" presStyleCnt="0"/>
      <dgm:spPr/>
    </dgm:pt>
    <dgm:pt modelId="{1B1C9CDF-0837-4D8E-900A-44B8C603770D}" type="pres">
      <dgm:prSet presAssocID="{CAC0044E-5CEC-4016-87FB-C75C51FBBA4E}" presName="compNode" presStyleCnt="0"/>
      <dgm:spPr/>
    </dgm:pt>
    <dgm:pt modelId="{F05416A9-14AD-474A-9844-55D84A498CEC}" type="pres">
      <dgm:prSet presAssocID="{CAC0044E-5CEC-4016-87FB-C75C51FBBA4E}" presName="bgRect" presStyleLbl="bgShp" presStyleIdx="1" presStyleCnt="4"/>
      <dgm:spPr/>
    </dgm:pt>
    <dgm:pt modelId="{C89074B2-3548-4641-9636-8BE194AF4EA9}" type="pres">
      <dgm:prSet presAssocID="{CAC0044E-5CEC-4016-87FB-C75C51FBBA4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nk"/>
        </a:ext>
      </dgm:extLst>
    </dgm:pt>
    <dgm:pt modelId="{F34A1778-4A19-4704-8765-CF745E095853}" type="pres">
      <dgm:prSet presAssocID="{CAC0044E-5CEC-4016-87FB-C75C51FBBA4E}" presName="spaceRect" presStyleCnt="0"/>
      <dgm:spPr/>
    </dgm:pt>
    <dgm:pt modelId="{E80B4834-5F31-4A49-A67A-1A27DAF89861}" type="pres">
      <dgm:prSet presAssocID="{CAC0044E-5CEC-4016-87FB-C75C51FBBA4E}" presName="parTx" presStyleLbl="revTx" presStyleIdx="1" presStyleCnt="4">
        <dgm:presLayoutVars>
          <dgm:chMax val="0"/>
          <dgm:chPref val="0"/>
        </dgm:presLayoutVars>
      </dgm:prSet>
      <dgm:spPr/>
    </dgm:pt>
    <dgm:pt modelId="{EB4890AC-890B-4E10-9A2D-4F0B35C477DD}" type="pres">
      <dgm:prSet presAssocID="{4846D9A9-1B82-472E-BB5F-FCAAAB82F5A8}" presName="sibTrans" presStyleCnt="0"/>
      <dgm:spPr/>
    </dgm:pt>
    <dgm:pt modelId="{4D183273-F44F-4915-B377-2E9BA3819FCF}" type="pres">
      <dgm:prSet presAssocID="{B5B27FC5-9E8B-48D4-8361-9B0FCEB7B193}" presName="compNode" presStyleCnt="0"/>
      <dgm:spPr/>
    </dgm:pt>
    <dgm:pt modelId="{F7D8DC03-3AD8-4774-BCF2-DE7086BFFABE}" type="pres">
      <dgm:prSet presAssocID="{B5B27FC5-9E8B-48D4-8361-9B0FCEB7B193}" presName="bgRect" presStyleLbl="bgShp" presStyleIdx="2" presStyleCnt="4"/>
      <dgm:spPr/>
    </dgm:pt>
    <dgm:pt modelId="{EB4DB223-0D92-4DE5-B319-7D98E322E93F}" type="pres">
      <dgm:prSet presAssocID="{B5B27FC5-9E8B-48D4-8361-9B0FCEB7B19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esentation with Checklist"/>
        </a:ext>
      </dgm:extLst>
    </dgm:pt>
    <dgm:pt modelId="{E3F6C392-45F7-4513-8D0B-DB9C07D31744}" type="pres">
      <dgm:prSet presAssocID="{B5B27FC5-9E8B-48D4-8361-9B0FCEB7B193}" presName="spaceRect" presStyleCnt="0"/>
      <dgm:spPr/>
    </dgm:pt>
    <dgm:pt modelId="{3F6FCF55-677D-4448-89FC-BEC065F3D5CD}" type="pres">
      <dgm:prSet presAssocID="{B5B27FC5-9E8B-48D4-8361-9B0FCEB7B193}" presName="parTx" presStyleLbl="revTx" presStyleIdx="2" presStyleCnt="4">
        <dgm:presLayoutVars>
          <dgm:chMax val="0"/>
          <dgm:chPref val="0"/>
        </dgm:presLayoutVars>
      </dgm:prSet>
      <dgm:spPr/>
    </dgm:pt>
    <dgm:pt modelId="{E43F061A-9B62-4249-8027-23AAE2E8DD7A}" type="pres">
      <dgm:prSet presAssocID="{554569A7-600C-488F-9D2D-81FE1191762F}" presName="sibTrans" presStyleCnt="0"/>
      <dgm:spPr/>
    </dgm:pt>
    <dgm:pt modelId="{0E242123-B1B1-4BAA-94CC-61899C060763}" type="pres">
      <dgm:prSet presAssocID="{130331FE-C5CB-408B-9552-2A1F15552E8A}" presName="compNode" presStyleCnt="0"/>
      <dgm:spPr/>
    </dgm:pt>
    <dgm:pt modelId="{CC90468E-E479-448B-9963-76A91B4A7080}" type="pres">
      <dgm:prSet presAssocID="{130331FE-C5CB-408B-9552-2A1F15552E8A}" presName="bgRect" presStyleLbl="bgShp" presStyleIdx="3" presStyleCnt="4"/>
      <dgm:spPr/>
    </dgm:pt>
    <dgm:pt modelId="{10FF6E73-3279-4C32-AE3D-F3BF475D5DF6}" type="pres">
      <dgm:prSet presAssocID="{130331FE-C5CB-408B-9552-2A1F15552E8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772F291F-D1D7-43F2-BE50-19080895F4A1}" type="pres">
      <dgm:prSet presAssocID="{130331FE-C5CB-408B-9552-2A1F15552E8A}" presName="spaceRect" presStyleCnt="0"/>
      <dgm:spPr/>
    </dgm:pt>
    <dgm:pt modelId="{82774122-8C5C-4EDD-8E12-C58D71A6255B}" type="pres">
      <dgm:prSet presAssocID="{130331FE-C5CB-408B-9552-2A1F15552E8A}" presName="parTx" presStyleLbl="revTx" presStyleIdx="3" presStyleCnt="4">
        <dgm:presLayoutVars>
          <dgm:chMax val="0"/>
          <dgm:chPref val="0"/>
        </dgm:presLayoutVars>
      </dgm:prSet>
      <dgm:spPr/>
    </dgm:pt>
  </dgm:ptLst>
  <dgm:cxnLst>
    <dgm:cxn modelId="{DE300806-3634-45BA-9AE0-BDD3AED09369}" srcId="{79F2ADA3-A7DA-4761-B604-009C5E14290A}" destId="{0D522009-B23C-471D-B472-9223D5A2255D}" srcOrd="0" destOrd="0" parTransId="{FEEE60A8-F796-4616-9A32-794C30D0A244}" sibTransId="{3BCD03C4-9F31-4B37-88B1-B3A84437D7E9}"/>
    <dgm:cxn modelId="{F8EDA006-9B14-474D-97AE-AC0AD2E7C4BF}" type="presOf" srcId="{B5B27FC5-9E8B-48D4-8361-9B0FCEB7B193}" destId="{3F6FCF55-677D-4448-89FC-BEC065F3D5CD}" srcOrd="0" destOrd="0" presId="urn:microsoft.com/office/officeart/2018/2/layout/IconVerticalSolidList"/>
    <dgm:cxn modelId="{06982E14-8253-41C9-B5C2-CAECD598E330}" srcId="{79F2ADA3-A7DA-4761-B604-009C5E14290A}" destId="{CAC0044E-5CEC-4016-87FB-C75C51FBBA4E}" srcOrd="1" destOrd="0" parTransId="{B4C8F570-01CF-4781-9A23-7527C5965381}" sibTransId="{4846D9A9-1B82-472E-BB5F-FCAAAB82F5A8}"/>
    <dgm:cxn modelId="{FFE52D28-FE84-4CD2-9EB2-862158546965}" type="presOf" srcId="{130331FE-C5CB-408B-9552-2A1F15552E8A}" destId="{82774122-8C5C-4EDD-8E12-C58D71A6255B}" srcOrd="0" destOrd="0" presId="urn:microsoft.com/office/officeart/2018/2/layout/IconVerticalSolidList"/>
    <dgm:cxn modelId="{74321437-C895-4578-9208-786BA14B1D55}" type="presOf" srcId="{0D522009-B23C-471D-B472-9223D5A2255D}" destId="{A0A187CA-41FC-4800-B1B2-F29930058DEE}" srcOrd="0" destOrd="0" presId="urn:microsoft.com/office/officeart/2018/2/layout/IconVerticalSolidList"/>
    <dgm:cxn modelId="{8F92FF6B-DF8B-4AA4-9119-886E5DC923E0}" type="presOf" srcId="{CAC0044E-5CEC-4016-87FB-C75C51FBBA4E}" destId="{E80B4834-5F31-4A49-A67A-1A27DAF89861}" srcOrd="0" destOrd="0" presId="urn:microsoft.com/office/officeart/2018/2/layout/IconVerticalSolidList"/>
    <dgm:cxn modelId="{00D35B54-D0DE-4FD5-AC80-9C8151ECF643}" srcId="{79F2ADA3-A7DA-4761-B604-009C5E14290A}" destId="{B5B27FC5-9E8B-48D4-8361-9B0FCEB7B193}" srcOrd="2" destOrd="0" parTransId="{92BD7542-65F8-498B-BB6D-CFD1ECD76B69}" sibTransId="{554569A7-600C-488F-9D2D-81FE1191762F}"/>
    <dgm:cxn modelId="{9078CF87-F228-4015-956A-13422F631DF5}" srcId="{79F2ADA3-A7DA-4761-B604-009C5E14290A}" destId="{130331FE-C5CB-408B-9552-2A1F15552E8A}" srcOrd="3" destOrd="0" parTransId="{0C27EFE0-143C-46EA-85BC-8995B3B3DCBA}" sibTransId="{E38ACBC3-1DD5-4874-93FA-A8E891B777C8}"/>
    <dgm:cxn modelId="{9704B6E0-C44D-4F4D-B371-A760FC52D7F0}" type="presOf" srcId="{79F2ADA3-A7DA-4761-B604-009C5E14290A}" destId="{75B4151F-0EF1-4B7B-9E28-5972BDCFC250}" srcOrd="0" destOrd="0" presId="urn:microsoft.com/office/officeart/2018/2/layout/IconVerticalSolidList"/>
    <dgm:cxn modelId="{5E9746A2-FB89-4CA1-AAD4-4A5F9A7B27A3}" type="presParOf" srcId="{75B4151F-0EF1-4B7B-9E28-5972BDCFC250}" destId="{19A6BF6E-37ED-4A7F-A7E3-F0F608160C55}" srcOrd="0" destOrd="0" presId="urn:microsoft.com/office/officeart/2018/2/layout/IconVerticalSolidList"/>
    <dgm:cxn modelId="{18ED1517-D340-48D7-90AF-E31FCC0B47C3}" type="presParOf" srcId="{19A6BF6E-37ED-4A7F-A7E3-F0F608160C55}" destId="{6D2136E5-3BAF-4F64-A2AF-7D76CD01BD0A}" srcOrd="0" destOrd="0" presId="urn:microsoft.com/office/officeart/2018/2/layout/IconVerticalSolidList"/>
    <dgm:cxn modelId="{070475E3-8D10-452F-B559-83DC87C9358D}" type="presParOf" srcId="{19A6BF6E-37ED-4A7F-A7E3-F0F608160C55}" destId="{006787B6-EEB7-4692-86BE-DFA2A1CADE9D}" srcOrd="1" destOrd="0" presId="urn:microsoft.com/office/officeart/2018/2/layout/IconVerticalSolidList"/>
    <dgm:cxn modelId="{D6A82134-364D-4C6F-B303-CF14EB7C248F}" type="presParOf" srcId="{19A6BF6E-37ED-4A7F-A7E3-F0F608160C55}" destId="{6FE2333F-DB36-4273-88E0-718DDCEBE573}" srcOrd="2" destOrd="0" presId="urn:microsoft.com/office/officeart/2018/2/layout/IconVerticalSolidList"/>
    <dgm:cxn modelId="{BF862E22-AAD6-4889-A6BB-EE67E925FA3C}" type="presParOf" srcId="{19A6BF6E-37ED-4A7F-A7E3-F0F608160C55}" destId="{A0A187CA-41FC-4800-B1B2-F29930058DEE}" srcOrd="3" destOrd="0" presId="urn:microsoft.com/office/officeart/2018/2/layout/IconVerticalSolidList"/>
    <dgm:cxn modelId="{4BE92868-3B93-485D-9F13-A2A0541E8628}" type="presParOf" srcId="{75B4151F-0EF1-4B7B-9E28-5972BDCFC250}" destId="{F6368A08-C9C6-4E17-ADA5-833D5421AB7E}" srcOrd="1" destOrd="0" presId="urn:microsoft.com/office/officeart/2018/2/layout/IconVerticalSolidList"/>
    <dgm:cxn modelId="{BC81D576-F480-43F6-9942-03697200E17F}" type="presParOf" srcId="{75B4151F-0EF1-4B7B-9E28-5972BDCFC250}" destId="{1B1C9CDF-0837-4D8E-900A-44B8C603770D}" srcOrd="2" destOrd="0" presId="urn:microsoft.com/office/officeart/2018/2/layout/IconVerticalSolidList"/>
    <dgm:cxn modelId="{CF6CDE12-0F3F-4C92-89E5-FD76A4164067}" type="presParOf" srcId="{1B1C9CDF-0837-4D8E-900A-44B8C603770D}" destId="{F05416A9-14AD-474A-9844-55D84A498CEC}" srcOrd="0" destOrd="0" presId="urn:microsoft.com/office/officeart/2018/2/layout/IconVerticalSolidList"/>
    <dgm:cxn modelId="{31EB5AE2-40C1-4AA6-BD2B-D6BFCBA010B0}" type="presParOf" srcId="{1B1C9CDF-0837-4D8E-900A-44B8C603770D}" destId="{C89074B2-3548-4641-9636-8BE194AF4EA9}" srcOrd="1" destOrd="0" presId="urn:microsoft.com/office/officeart/2018/2/layout/IconVerticalSolidList"/>
    <dgm:cxn modelId="{7894EC09-54BD-4F18-9169-6CE57A462F2D}" type="presParOf" srcId="{1B1C9CDF-0837-4D8E-900A-44B8C603770D}" destId="{F34A1778-4A19-4704-8765-CF745E095853}" srcOrd="2" destOrd="0" presId="urn:microsoft.com/office/officeart/2018/2/layout/IconVerticalSolidList"/>
    <dgm:cxn modelId="{7C89B1BF-4950-4414-8D72-73EECB665E75}" type="presParOf" srcId="{1B1C9CDF-0837-4D8E-900A-44B8C603770D}" destId="{E80B4834-5F31-4A49-A67A-1A27DAF89861}" srcOrd="3" destOrd="0" presId="urn:microsoft.com/office/officeart/2018/2/layout/IconVerticalSolidList"/>
    <dgm:cxn modelId="{17DDF243-144D-412E-856A-46CD3CFA37D9}" type="presParOf" srcId="{75B4151F-0EF1-4B7B-9E28-5972BDCFC250}" destId="{EB4890AC-890B-4E10-9A2D-4F0B35C477DD}" srcOrd="3" destOrd="0" presId="urn:microsoft.com/office/officeart/2018/2/layout/IconVerticalSolidList"/>
    <dgm:cxn modelId="{7BAC0225-DC1A-4A9F-9F69-39DF8A1B2A23}" type="presParOf" srcId="{75B4151F-0EF1-4B7B-9E28-5972BDCFC250}" destId="{4D183273-F44F-4915-B377-2E9BA3819FCF}" srcOrd="4" destOrd="0" presId="urn:microsoft.com/office/officeart/2018/2/layout/IconVerticalSolidList"/>
    <dgm:cxn modelId="{7599C6E0-BC51-468D-BAE5-DABD6487FC0A}" type="presParOf" srcId="{4D183273-F44F-4915-B377-2E9BA3819FCF}" destId="{F7D8DC03-3AD8-4774-BCF2-DE7086BFFABE}" srcOrd="0" destOrd="0" presId="urn:microsoft.com/office/officeart/2018/2/layout/IconVerticalSolidList"/>
    <dgm:cxn modelId="{3AE5761B-36F3-42DF-824E-0D1F2FA9F105}" type="presParOf" srcId="{4D183273-F44F-4915-B377-2E9BA3819FCF}" destId="{EB4DB223-0D92-4DE5-B319-7D98E322E93F}" srcOrd="1" destOrd="0" presId="urn:microsoft.com/office/officeart/2018/2/layout/IconVerticalSolidList"/>
    <dgm:cxn modelId="{B82C78C7-66A7-4327-9EB7-12DCCA8CEAC2}" type="presParOf" srcId="{4D183273-F44F-4915-B377-2E9BA3819FCF}" destId="{E3F6C392-45F7-4513-8D0B-DB9C07D31744}" srcOrd="2" destOrd="0" presId="urn:microsoft.com/office/officeart/2018/2/layout/IconVerticalSolidList"/>
    <dgm:cxn modelId="{2B33AC79-3503-420E-B588-6437EF502F95}" type="presParOf" srcId="{4D183273-F44F-4915-B377-2E9BA3819FCF}" destId="{3F6FCF55-677D-4448-89FC-BEC065F3D5CD}" srcOrd="3" destOrd="0" presId="urn:microsoft.com/office/officeart/2018/2/layout/IconVerticalSolidList"/>
    <dgm:cxn modelId="{056D1356-E3E5-44C1-BA0C-BDEF36569367}" type="presParOf" srcId="{75B4151F-0EF1-4B7B-9E28-5972BDCFC250}" destId="{E43F061A-9B62-4249-8027-23AAE2E8DD7A}" srcOrd="5" destOrd="0" presId="urn:microsoft.com/office/officeart/2018/2/layout/IconVerticalSolidList"/>
    <dgm:cxn modelId="{4D44516D-3D1C-42D9-B68C-876538FF7E83}" type="presParOf" srcId="{75B4151F-0EF1-4B7B-9E28-5972BDCFC250}" destId="{0E242123-B1B1-4BAA-94CC-61899C060763}" srcOrd="6" destOrd="0" presId="urn:microsoft.com/office/officeart/2018/2/layout/IconVerticalSolidList"/>
    <dgm:cxn modelId="{C08B9CCC-13C3-48D7-8D83-ECD1FFF9FA7E}" type="presParOf" srcId="{0E242123-B1B1-4BAA-94CC-61899C060763}" destId="{CC90468E-E479-448B-9963-76A91B4A7080}" srcOrd="0" destOrd="0" presId="urn:microsoft.com/office/officeart/2018/2/layout/IconVerticalSolidList"/>
    <dgm:cxn modelId="{087FB6A8-DE5F-4DF5-BCAC-FA1945CD2CA6}" type="presParOf" srcId="{0E242123-B1B1-4BAA-94CC-61899C060763}" destId="{10FF6E73-3279-4C32-AE3D-F3BF475D5DF6}" srcOrd="1" destOrd="0" presId="urn:microsoft.com/office/officeart/2018/2/layout/IconVerticalSolidList"/>
    <dgm:cxn modelId="{53548FD8-063E-4101-9EC3-0F852C193A77}" type="presParOf" srcId="{0E242123-B1B1-4BAA-94CC-61899C060763}" destId="{772F291F-D1D7-43F2-BE50-19080895F4A1}" srcOrd="2" destOrd="0" presId="urn:microsoft.com/office/officeart/2018/2/layout/IconVerticalSolidList"/>
    <dgm:cxn modelId="{37F8D1DF-E00C-45C9-ACF3-3F7E4E5E4587}" type="presParOf" srcId="{0E242123-B1B1-4BAA-94CC-61899C060763}" destId="{82774122-8C5C-4EDD-8E12-C58D71A6255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861D968-D532-4597-B0A8-D8D3F33812BE}"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C709418F-558F-4C95-B5AF-C77B25F72971}">
      <dgm:prSet/>
      <dgm:spPr/>
      <dgm:t>
        <a:bodyPr/>
        <a:lstStyle/>
        <a:p>
          <a:r>
            <a:rPr lang="en-US"/>
            <a:t>Service Connections</a:t>
          </a:r>
        </a:p>
      </dgm:t>
    </dgm:pt>
    <dgm:pt modelId="{4D6A0FDC-E0BB-41DC-9D66-5EABA9600580}" type="parTrans" cxnId="{A330E32F-CDF6-4569-AF24-6417C07212F4}">
      <dgm:prSet/>
      <dgm:spPr/>
      <dgm:t>
        <a:bodyPr/>
        <a:lstStyle/>
        <a:p>
          <a:endParaRPr lang="en-US"/>
        </a:p>
      </dgm:t>
    </dgm:pt>
    <dgm:pt modelId="{307A4527-9DB1-4E89-8959-867ED44D6A90}" type="sibTrans" cxnId="{A330E32F-CDF6-4569-AF24-6417C07212F4}">
      <dgm:prSet/>
      <dgm:spPr/>
      <dgm:t>
        <a:bodyPr/>
        <a:lstStyle/>
        <a:p>
          <a:endParaRPr lang="en-US"/>
        </a:p>
      </dgm:t>
    </dgm:pt>
    <dgm:pt modelId="{4F964A42-70E2-4C1A-B2F3-DF3EEE8883A8}">
      <dgm:prSet/>
      <dgm:spPr/>
      <dgm:t>
        <a:bodyPr/>
        <a:lstStyle/>
        <a:p>
          <a:r>
            <a:rPr lang="en-US" b="1"/>
            <a:t>Using secret variables</a:t>
          </a:r>
          <a:endParaRPr lang="en-US"/>
        </a:p>
      </dgm:t>
    </dgm:pt>
    <dgm:pt modelId="{30D7EEB0-AF5E-4C00-9311-1F621048A3E2}" type="parTrans" cxnId="{089CEF0F-97FD-417D-BEB8-BCE4C529C890}">
      <dgm:prSet/>
      <dgm:spPr/>
      <dgm:t>
        <a:bodyPr/>
        <a:lstStyle/>
        <a:p>
          <a:endParaRPr lang="en-US"/>
        </a:p>
      </dgm:t>
    </dgm:pt>
    <dgm:pt modelId="{2402D906-9C74-4173-8FB1-D2C7E296017E}" type="sibTrans" cxnId="{089CEF0F-97FD-417D-BEB8-BCE4C529C890}">
      <dgm:prSet/>
      <dgm:spPr/>
      <dgm:t>
        <a:bodyPr/>
        <a:lstStyle/>
        <a:p>
          <a:endParaRPr lang="en-US"/>
        </a:p>
      </dgm:t>
    </dgm:pt>
    <dgm:pt modelId="{DAB989F4-2DAB-47F1-9AB6-98E005D157A5}">
      <dgm:prSet/>
      <dgm:spPr/>
      <dgm:t>
        <a:bodyPr/>
        <a:lstStyle/>
        <a:p>
          <a:r>
            <a:rPr lang="en-US" b="1"/>
            <a:t>Storing secrets in a key vault </a:t>
          </a:r>
          <a:endParaRPr lang="en-US"/>
        </a:p>
      </dgm:t>
    </dgm:pt>
    <dgm:pt modelId="{C6EA96B7-F0CB-48D3-8DD1-1E115443BE5D}" type="parTrans" cxnId="{F54088F6-C850-4915-A5B8-7F9E4380C65B}">
      <dgm:prSet/>
      <dgm:spPr/>
      <dgm:t>
        <a:bodyPr/>
        <a:lstStyle/>
        <a:p>
          <a:endParaRPr lang="en-US"/>
        </a:p>
      </dgm:t>
    </dgm:pt>
    <dgm:pt modelId="{B70CD656-0B91-41CA-ABE3-0D1AB20B9000}" type="sibTrans" cxnId="{F54088F6-C850-4915-A5B8-7F9E4380C65B}">
      <dgm:prSet/>
      <dgm:spPr/>
      <dgm:t>
        <a:bodyPr/>
        <a:lstStyle/>
        <a:p>
          <a:endParaRPr lang="en-US"/>
        </a:p>
      </dgm:t>
    </dgm:pt>
    <dgm:pt modelId="{3F71AEC9-48C4-48D1-9912-1452F66B1DE6}">
      <dgm:prSet/>
      <dgm:spPr/>
      <dgm:t>
        <a:bodyPr/>
        <a:lstStyle/>
        <a:p>
          <a:r>
            <a:rPr lang="en-US" b="1"/>
            <a:t>Retrieve with a variable group</a:t>
          </a:r>
          <a:endParaRPr lang="en-US"/>
        </a:p>
      </dgm:t>
    </dgm:pt>
    <dgm:pt modelId="{52118805-478E-4DCE-9BFB-EA28E825FBF6}" type="parTrans" cxnId="{0E09DEA3-C642-4C06-BA94-1C6ACE7F3843}">
      <dgm:prSet/>
      <dgm:spPr/>
      <dgm:t>
        <a:bodyPr/>
        <a:lstStyle/>
        <a:p>
          <a:endParaRPr lang="en-US"/>
        </a:p>
      </dgm:t>
    </dgm:pt>
    <dgm:pt modelId="{BE28DE77-0B8E-4B83-8700-EB697B9E3FF3}" type="sibTrans" cxnId="{0E09DEA3-C642-4C06-BA94-1C6ACE7F3843}">
      <dgm:prSet/>
      <dgm:spPr/>
      <dgm:t>
        <a:bodyPr/>
        <a:lstStyle/>
        <a:p>
          <a:endParaRPr lang="en-US"/>
        </a:p>
      </dgm:t>
    </dgm:pt>
    <dgm:pt modelId="{25233726-AD7D-414C-9D04-3E0B732F3B3C}">
      <dgm:prSet/>
      <dgm:spPr/>
      <dgm:t>
        <a:bodyPr/>
        <a:lstStyle/>
        <a:p>
          <a:r>
            <a:rPr lang="en-US" b="1"/>
            <a:t>Accessing Keyvault from within the pipeline</a:t>
          </a:r>
          <a:endParaRPr lang="en-US"/>
        </a:p>
      </dgm:t>
    </dgm:pt>
    <dgm:pt modelId="{D15845E5-B016-4A2A-ADDE-B93B5752A8B5}" type="parTrans" cxnId="{945A32A9-E09F-4554-BBA3-F75ED3522A0C}">
      <dgm:prSet/>
      <dgm:spPr/>
      <dgm:t>
        <a:bodyPr/>
        <a:lstStyle/>
        <a:p>
          <a:endParaRPr lang="en-US"/>
        </a:p>
      </dgm:t>
    </dgm:pt>
    <dgm:pt modelId="{D9431CC2-5B87-4115-B3D7-FF1FA97F9C63}" type="sibTrans" cxnId="{945A32A9-E09F-4554-BBA3-F75ED3522A0C}">
      <dgm:prSet/>
      <dgm:spPr/>
      <dgm:t>
        <a:bodyPr/>
        <a:lstStyle/>
        <a:p>
          <a:endParaRPr lang="en-US"/>
        </a:p>
      </dgm:t>
    </dgm:pt>
    <dgm:pt modelId="{4EF3819F-E565-4AF3-9397-B3E04C15D939}" type="pres">
      <dgm:prSet presAssocID="{7861D968-D532-4597-B0A8-D8D3F33812BE}" presName="root" presStyleCnt="0">
        <dgm:presLayoutVars>
          <dgm:dir/>
          <dgm:resizeHandles val="exact"/>
        </dgm:presLayoutVars>
      </dgm:prSet>
      <dgm:spPr/>
    </dgm:pt>
    <dgm:pt modelId="{7B7CDC7A-DE42-4CEF-8566-84A801D45394}" type="pres">
      <dgm:prSet presAssocID="{C709418F-558F-4C95-B5AF-C77B25F72971}" presName="compNode" presStyleCnt="0"/>
      <dgm:spPr/>
    </dgm:pt>
    <dgm:pt modelId="{8C57076B-D98B-4EA7-873E-405D7FF9C188}" type="pres">
      <dgm:prSet presAssocID="{C709418F-558F-4C95-B5AF-C77B25F72971}" presName="bgRect" presStyleLbl="bgShp" presStyleIdx="0" presStyleCnt="3"/>
      <dgm:spPr/>
    </dgm:pt>
    <dgm:pt modelId="{12E5E4E5-53AC-42CE-ACCE-162FBB347B25}" type="pres">
      <dgm:prSet presAssocID="{C709418F-558F-4C95-B5AF-C77B25F7297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USB"/>
        </a:ext>
      </dgm:extLst>
    </dgm:pt>
    <dgm:pt modelId="{773BA541-73D3-4EBD-BFFF-8CEE35FF3891}" type="pres">
      <dgm:prSet presAssocID="{C709418F-558F-4C95-B5AF-C77B25F72971}" presName="spaceRect" presStyleCnt="0"/>
      <dgm:spPr/>
    </dgm:pt>
    <dgm:pt modelId="{FE148940-1EE3-472F-A0BD-642728DCB09E}" type="pres">
      <dgm:prSet presAssocID="{C709418F-558F-4C95-B5AF-C77B25F72971}" presName="parTx" presStyleLbl="revTx" presStyleIdx="0" presStyleCnt="4">
        <dgm:presLayoutVars>
          <dgm:chMax val="0"/>
          <dgm:chPref val="0"/>
        </dgm:presLayoutVars>
      </dgm:prSet>
      <dgm:spPr/>
    </dgm:pt>
    <dgm:pt modelId="{F67E2F82-CE14-4630-8AC2-A8EB15CAA7C0}" type="pres">
      <dgm:prSet presAssocID="{307A4527-9DB1-4E89-8959-867ED44D6A90}" presName="sibTrans" presStyleCnt="0"/>
      <dgm:spPr/>
    </dgm:pt>
    <dgm:pt modelId="{A5E31240-2E6D-4079-8F91-7BE01D7F27EB}" type="pres">
      <dgm:prSet presAssocID="{4F964A42-70E2-4C1A-B2F3-DF3EEE8883A8}" presName="compNode" presStyleCnt="0"/>
      <dgm:spPr/>
    </dgm:pt>
    <dgm:pt modelId="{FD3DCEE4-982B-44C5-84B0-798C319FF0F2}" type="pres">
      <dgm:prSet presAssocID="{4F964A42-70E2-4C1A-B2F3-DF3EEE8883A8}" presName="bgRect" presStyleLbl="bgShp" presStyleIdx="1" presStyleCnt="3"/>
      <dgm:spPr/>
    </dgm:pt>
    <dgm:pt modelId="{9ABD5A5E-A759-4EBF-B6F8-19AFADB21042}" type="pres">
      <dgm:prSet presAssocID="{4F964A42-70E2-4C1A-B2F3-DF3EEE8883A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rson with Idea"/>
        </a:ext>
      </dgm:extLst>
    </dgm:pt>
    <dgm:pt modelId="{2CE08E06-B440-46A4-92AC-76BD883642CF}" type="pres">
      <dgm:prSet presAssocID="{4F964A42-70E2-4C1A-B2F3-DF3EEE8883A8}" presName="spaceRect" presStyleCnt="0"/>
      <dgm:spPr/>
    </dgm:pt>
    <dgm:pt modelId="{5E80F2E4-159F-414A-BF2A-DF0232F136B0}" type="pres">
      <dgm:prSet presAssocID="{4F964A42-70E2-4C1A-B2F3-DF3EEE8883A8}" presName="parTx" presStyleLbl="revTx" presStyleIdx="1" presStyleCnt="4">
        <dgm:presLayoutVars>
          <dgm:chMax val="0"/>
          <dgm:chPref val="0"/>
        </dgm:presLayoutVars>
      </dgm:prSet>
      <dgm:spPr/>
    </dgm:pt>
    <dgm:pt modelId="{D24D885B-37F3-46F4-89C9-6C672ABB5ACD}" type="pres">
      <dgm:prSet presAssocID="{2402D906-9C74-4173-8FB1-D2C7E296017E}" presName="sibTrans" presStyleCnt="0"/>
      <dgm:spPr/>
    </dgm:pt>
    <dgm:pt modelId="{EEEF8BBD-8E8E-4AED-986C-0B279B7CDE6E}" type="pres">
      <dgm:prSet presAssocID="{DAB989F4-2DAB-47F1-9AB6-98E005D157A5}" presName="compNode" presStyleCnt="0"/>
      <dgm:spPr/>
    </dgm:pt>
    <dgm:pt modelId="{D2CF90BE-4488-45A7-BFA8-6A30B9C59082}" type="pres">
      <dgm:prSet presAssocID="{DAB989F4-2DAB-47F1-9AB6-98E005D157A5}" presName="bgRect" presStyleLbl="bgShp" presStyleIdx="2" presStyleCnt="3"/>
      <dgm:spPr/>
    </dgm:pt>
    <dgm:pt modelId="{E8A58941-1DF1-434E-AD50-52AE6B3B01F5}" type="pres">
      <dgm:prSet presAssocID="{DAB989F4-2DAB-47F1-9AB6-98E005D157A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107815D3-834E-4B31-9216-5783C3CCFA05}" type="pres">
      <dgm:prSet presAssocID="{DAB989F4-2DAB-47F1-9AB6-98E005D157A5}" presName="spaceRect" presStyleCnt="0"/>
      <dgm:spPr/>
    </dgm:pt>
    <dgm:pt modelId="{6760321F-9749-4F67-8B4C-F111309516C9}" type="pres">
      <dgm:prSet presAssocID="{DAB989F4-2DAB-47F1-9AB6-98E005D157A5}" presName="parTx" presStyleLbl="revTx" presStyleIdx="2" presStyleCnt="4">
        <dgm:presLayoutVars>
          <dgm:chMax val="0"/>
          <dgm:chPref val="0"/>
        </dgm:presLayoutVars>
      </dgm:prSet>
      <dgm:spPr/>
    </dgm:pt>
    <dgm:pt modelId="{89B8D84D-F8B1-48F4-84F1-FF69E1EAF2D9}" type="pres">
      <dgm:prSet presAssocID="{DAB989F4-2DAB-47F1-9AB6-98E005D157A5}" presName="desTx" presStyleLbl="revTx" presStyleIdx="3" presStyleCnt="4">
        <dgm:presLayoutVars/>
      </dgm:prSet>
      <dgm:spPr/>
    </dgm:pt>
  </dgm:ptLst>
  <dgm:cxnLst>
    <dgm:cxn modelId="{089CEF0F-97FD-417D-BEB8-BCE4C529C890}" srcId="{7861D968-D532-4597-B0A8-D8D3F33812BE}" destId="{4F964A42-70E2-4C1A-B2F3-DF3EEE8883A8}" srcOrd="1" destOrd="0" parTransId="{30D7EEB0-AF5E-4C00-9311-1F621048A3E2}" sibTransId="{2402D906-9C74-4173-8FB1-D2C7E296017E}"/>
    <dgm:cxn modelId="{F92F6423-D7CF-4730-89B8-1004D5CD63E3}" type="presOf" srcId="{DAB989F4-2DAB-47F1-9AB6-98E005D157A5}" destId="{6760321F-9749-4F67-8B4C-F111309516C9}" srcOrd="0" destOrd="0" presId="urn:microsoft.com/office/officeart/2018/2/layout/IconVerticalSolidList"/>
    <dgm:cxn modelId="{A330E32F-CDF6-4569-AF24-6417C07212F4}" srcId="{7861D968-D532-4597-B0A8-D8D3F33812BE}" destId="{C709418F-558F-4C95-B5AF-C77B25F72971}" srcOrd="0" destOrd="0" parTransId="{4D6A0FDC-E0BB-41DC-9D66-5EABA9600580}" sibTransId="{307A4527-9DB1-4E89-8959-867ED44D6A90}"/>
    <dgm:cxn modelId="{84B35860-C6D5-460D-8D06-2582BD14A2A2}" type="presOf" srcId="{3F71AEC9-48C4-48D1-9912-1452F66B1DE6}" destId="{89B8D84D-F8B1-48F4-84F1-FF69E1EAF2D9}" srcOrd="0" destOrd="0" presId="urn:microsoft.com/office/officeart/2018/2/layout/IconVerticalSolidList"/>
    <dgm:cxn modelId="{6A9A046E-17F9-424A-B756-3FD05A1BF136}" type="presOf" srcId="{7861D968-D532-4597-B0A8-D8D3F33812BE}" destId="{4EF3819F-E565-4AF3-9397-B3E04C15D939}" srcOrd="0" destOrd="0" presId="urn:microsoft.com/office/officeart/2018/2/layout/IconVerticalSolidList"/>
    <dgm:cxn modelId="{F59BBC77-9153-49B6-8694-2FD9093C61E7}" type="presOf" srcId="{25233726-AD7D-414C-9D04-3E0B732F3B3C}" destId="{89B8D84D-F8B1-48F4-84F1-FF69E1EAF2D9}" srcOrd="0" destOrd="1" presId="urn:microsoft.com/office/officeart/2018/2/layout/IconVerticalSolidList"/>
    <dgm:cxn modelId="{4E3B1E86-D1DC-4868-B714-6CA864D6855A}" type="presOf" srcId="{4F964A42-70E2-4C1A-B2F3-DF3EEE8883A8}" destId="{5E80F2E4-159F-414A-BF2A-DF0232F136B0}" srcOrd="0" destOrd="0" presId="urn:microsoft.com/office/officeart/2018/2/layout/IconVerticalSolidList"/>
    <dgm:cxn modelId="{0E09DEA3-C642-4C06-BA94-1C6ACE7F3843}" srcId="{DAB989F4-2DAB-47F1-9AB6-98E005D157A5}" destId="{3F71AEC9-48C4-48D1-9912-1452F66B1DE6}" srcOrd="0" destOrd="0" parTransId="{52118805-478E-4DCE-9BFB-EA28E825FBF6}" sibTransId="{BE28DE77-0B8E-4B83-8700-EB697B9E3FF3}"/>
    <dgm:cxn modelId="{945A32A9-E09F-4554-BBA3-F75ED3522A0C}" srcId="{DAB989F4-2DAB-47F1-9AB6-98E005D157A5}" destId="{25233726-AD7D-414C-9D04-3E0B732F3B3C}" srcOrd="1" destOrd="0" parTransId="{D15845E5-B016-4A2A-ADDE-B93B5752A8B5}" sibTransId="{D9431CC2-5B87-4115-B3D7-FF1FA97F9C63}"/>
    <dgm:cxn modelId="{F54088F6-C850-4915-A5B8-7F9E4380C65B}" srcId="{7861D968-D532-4597-B0A8-D8D3F33812BE}" destId="{DAB989F4-2DAB-47F1-9AB6-98E005D157A5}" srcOrd="2" destOrd="0" parTransId="{C6EA96B7-F0CB-48D3-8DD1-1E115443BE5D}" sibTransId="{B70CD656-0B91-41CA-ABE3-0D1AB20B9000}"/>
    <dgm:cxn modelId="{7FD49CFC-3804-4C84-AEF0-0AF30E13075F}" type="presOf" srcId="{C709418F-558F-4C95-B5AF-C77B25F72971}" destId="{FE148940-1EE3-472F-A0BD-642728DCB09E}" srcOrd="0" destOrd="0" presId="urn:microsoft.com/office/officeart/2018/2/layout/IconVerticalSolidList"/>
    <dgm:cxn modelId="{B8E5C859-8269-4822-9145-323FE148872E}" type="presParOf" srcId="{4EF3819F-E565-4AF3-9397-B3E04C15D939}" destId="{7B7CDC7A-DE42-4CEF-8566-84A801D45394}" srcOrd="0" destOrd="0" presId="urn:microsoft.com/office/officeart/2018/2/layout/IconVerticalSolidList"/>
    <dgm:cxn modelId="{8F9543F4-5F34-461C-B564-805A375E7891}" type="presParOf" srcId="{7B7CDC7A-DE42-4CEF-8566-84A801D45394}" destId="{8C57076B-D98B-4EA7-873E-405D7FF9C188}" srcOrd="0" destOrd="0" presId="urn:microsoft.com/office/officeart/2018/2/layout/IconVerticalSolidList"/>
    <dgm:cxn modelId="{DB2D2E90-2350-4493-8FEB-1FE98EC7CD10}" type="presParOf" srcId="{7B7CDC7A-DE42-4CEF-8566-84A801D45394}" destId="{12E5E4E5-53AC-42CE-ACCE-162FBB347B25}" srcOrd="1" destOrd="0" presId="urn:microsoft.com/office/officeart/2018/2/layout/IconVerticalSolidList"/>
    <dgm:cxn modelId="{FACB4C98-721E-4653-8B0A-012048101B9A}" type="presParOf" srcId="{7B7CDC7A-DE42-4CEF-8566-84A801D45394}" destId="{773BA541-73D3-4EBD-BFFF-8CEE35FF3891}" srcOrd="2" destOrd="0" presId="urn:microsoft.com/office/officeart/2018/2/layout/IconVerticalSolidList"/>
    <dgm:cxn modelId="{8CEC30B6-A72D-4371-86A5-0EB049F76F18}" type="presParOf" srcId="{7B7CDC7A-DE42-4CEF-8566-84A801D45394}" destId="{FE148940-1EE3-472F-A0BD-642728DCB09E}" srcOrd="3" destOrd="0" presId="urn:microsoft.com/office/officeart/2018/2/layout/IconVerticalSolidList"/>
    <dgm:cxn modelId="{C7FE7388-C350-48CD-8833-B99FE1D85D18}" type="presParOf" srcId="{4EF3819F-E565-4AF3-9397-B3E04C15D939}" destId="{F67E2F82-CE14-4630-8AC2-A8EB15CAA7C0}" srcOrd="1" destOrd="0" presId="urn:microsoft.com/office/officeart/2018/2/layout/IconVerticalSolidList"/>
    <dgm:cxn modelId="{0518D11A-E308-443A-BE2A-C7CAFEA31FAD}" type="presParOf" srcId="{4EF3819F-E565-4AF3-9397-B3E04C15D939}" destId="{A5E31240-2E6D-4079-8F91-7BE01D7F27EB}" srcOrd="2" destOrd="0" presId="urn:microsoft.com/office/officeart/2018/2/layout/IconVerticalSolidList"/>
    <dgm:cxn modelId="{D32E739E-529D-4C17-A14F-9F993CD5902A}" type="presParOf" srcId="{A5E31240-2E6D-4079-8F91-7BE01D7F27EB}" destId="{FD3DCEE4-982B-44C5-84B0-798C319FF0F2}" srcOrd="0" destOrd="0" presId="urn:microsoft.com/office/officeart/2018/2/layout/IconVerticalSolidList"/>
    <dgm:cxn modelId="{78378F0D-920C-43D5-9479-42C6252EE379}" type="presParOf" srcId="{A5E31240-2E6D-4079-8F91-7BE01D7F27EB}" destId="{9ABD5A5E-A759-4EBF-B6F8-19AFADB21042}" srcOrd="1" destOrd="0" presId="urn:microsoft.com/office/officeart/2018/2/layout/IconVerticalSolidList"/>
    <dgm:cxn modelId="{32926CAC-C2F1-4F3B-BF79-AA4B114DDE41}" type="presParOf" srcId="{A5E31240-2E6D-4079-8F91-7BE01D7F27EB}" destId="{2CE08E06-B440-46A4-92AC-76BD883642CF}" srcOrd="2" destOrd="0" presId="urn:microsoft.com/office/officeart/2018/2/layout/IconVerticalSolidList"/>
    <dgm:cxn modelId="{0A17E730-21AA-4867-A26C-94BF8CCF4A1D}" type="presParOf" srcId="{A5E31240-2E6D-4079-8F91-7BE01D7F27EB}" destId="{5E80F2E4-159F-414A-BF2A-DF0232F136B0}" srcOrd="3" destOrd="0" presId="urn:microsoft.com/office/officeart/2018/2/layout/IconVerticalSolidList"/>
    <dgm:cxn modelId="{68DE9BFE-2EC5-4B0C-8051-1460E418C4F4}" type="presParOf" srcId="{4EF3819F-E565-4AF3-9397-B3E04C15D939}" destId="{D24D885B-37F3-46F4-89C9-6C672ABB5ACD}" srcOrd="3" destOrd="0" presId="urn:microsoft.com/office/officeart/2018/2/layout/IconVerticalSolidList"/>
    <dgm:cxn modelId="{4EC35522-3F8E-46FC-880E-DEB89432BE65}" type="presParOf" srcId="{4EF3819F-E565-4AF3-9397-B3E04C15D939}" destId="{EEEF8BBD-8E8E-4AED-986C-0B279B7CDE6E}" srcOrd="4" destOrd="0" presId="urn:microsoft.com/office/officeart/2018/2/layout/IconVerticalSolidList"/>
    <dgm:cxn modelId="{B58F5D79-EA16-455E-9FEC-8E513DCC71B4}" type="presParOf" srcId="{EEEF8BBD-8E8E-4AED-986C-0B279B7CDE6E}" destId="{D2CF90BE-4488-45A7-BFA8-6A30B9C59082}" srcOrd="0" destOrd="0" presId="urn:microsoft.com/office/officeart/2018/2/layout/IconVerticalSolidList"/>
    <dgm:cxn modelId="{5F128ADD-3E0A-4879-8594-DDEE14E65C65}" type="presParOf" srcId="{EEEF8BBD-8E8E-4AED-986C-0B279B7CDE6E}" destId="{E8A58941-1DF1-434E-AD50-52AE6B3B01F5}" srcOrd="1" destOrd="0" presId="urn:microsoft.com/office/officeart/2018/2/layout/IconVerticalSolidList"/>
    <dgm:cxn modelId="{D41B70EA-0E4D-4984-A89A-4DEE0E83EEA7}" type="presParOf" srcId="{EEEF8BBD-8E8E-4AED-986C-0B279B7CDE6E}" destId="{107815D3-834E-4B31-9216-5783C3CCFA05}" srcOrd="2" destOrd="0" presId="urn:microsoft.com/office/officeart/2018/2/layout/IconVerticalSolidList"/>
    <dgm:cxn modelId="{E83B2629-21DB-424B-9FA8-887AD3625B8C}" type="presParOf" srcId="{EEEF8BBD-8E8E-4AED-986C-0B279B7CDE6E}" destId="{6760321F-9749-4F67-8B4C-F111309516C9}" srcOrd="3" destOrd="0" presId="urn:microsoft.com/office/officeart/2018/2/layout/IconVerticalSolidList"/>
    <dgm:cxn modelId="{9A1F52B8-8714-4305-B6CF-765212ACF041}" type="presParOf" srcId="{EEEF8BBD-8E8E-4AED-986C-0B279B7CDE6E}" destId="{89B8D84D-F8B1-48F4-84F1-FF69E1EAF2D9}"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71883B3-4CCC-4C1B-B587-2CA749C7A8C0}" type="doc">
      <dgm:prSet loTypeId="urn:microsoft.com/office/officeart/2005/8/layout/process1" loCatId="process" qsTypeId="urn:microsoft.com/office/officeart/2005/8/quickstyle/simple1" qsCatId="simple" csTypeId="urn:microsoft.com/office/officeart/2005/8/colors/accent1_2" csCatId="accent1" phldr="1"/>
      <dgm:spPr/>
    </dgm:pt>
    <dgm:pt modelId="{56814C6C-3B45-4EF5-B7D8-0F19032C28EE}">
      <dgm:prSet phldrT="[Text]"/>
      <dgm:spPr/>
      <dgm:t>
        <a:bodyPr/>
        <a:lstStyle/>
        <a:p>
          <a:r>
            <a:rPr lang="en-US" dirty="0"/>
            <a:t>Dev</a:t>
          </a:r>
        </a:p>
      </dgm:t>
    </dgm:pt>
    <dgm:pt modelId="{B401AF4A-3AD2-4393-8033-2F55B0F27E15}" type="parTrans" cxnId="{A9AE52F1-1098-4382-AB57-DB1575CAA200}">
      <dgm:prSet/>
      <dgm:spPr/>
      <dgm:t>
        <a:bodyPr/>
        <a:lstStyle/>
        <a:p>
          <a:endParaRPr lang="en-US"/>
        </a:p>
      </dgm:t>
    </dgm:pt>
    <dgm:pt modelId="{0413AAB6-021D-420A-B654-2A12FF68CDFE}" type="sibTrans" cxnId="{A9AE52F1-1098-4382-AB57-DB1575CAA200}">
      <dgm:prSet/>
      <dgm:spPr/>
      <dgm:t>
        <a:bodyPr/>
        <a:lstStyle/>
        <a:p>
          <a:endParaRPr lang="en-US"/>
        </a:p>
      </dgm:t>
    </dgm:pt>
    <dgm:pt modelId="{92B903D9-C52E-4CD5-8466-BCCE5EFF8C22}">
      <dgm:prSet phldrT="[Text]"/>
      <dgm:spPr/>
      <dgm:t>
        <a:bodyPr/>
        <a:lstStyle/>
        <a:p>
          <a:r>
            <a:rPr lang="en-US" dirty="0"/>
            <a:t>Test</a:t>
          </a:r>
        </a:p>
      </dgm:t>
    </dgm:pt>
    <dgm:pt modelId="{435975DB-B97D-48F3-8A49-FA485FCC4105}" type="parTrans" cxnId="{11E94DB5-6FB4-482E-8935-04714FD376B9}">
      <dgm:prSet/>
      <dgm:spPr/>
      <dgm:t>
        <a:bodyPr/>
        <a:lstStyle/>
        <a:p>
          <a:endParaRPr lang="en-US"/>
        </a:p>
      </dgm:t>
    </dgm:pt>
    <dgm:pt modelId="{DEC34EC3-B689-4F89-9D78-7092E2D62A4E}" type="sibTrans" cxnId="{11E94DB5-6FB4-482E-8935-04714FD376B9}">
      <dgm:prSet/>
      <dgm:spPr/>
      <dgm:t>
        <a:bodyPr/>
        <a:lstStyle/>
        <a:p>
          <a:endParaRPr lang="en-US"/>
        </a:p>
      </dgm:t>
    </dgm:pt>
    <dgm:pt modelId="{B32531BB-5207-4B1E-96A9-9F05520F0D9B}">
      <dgm:prSet phldrT="[Text]"/>
      <dgm:spPr/>
      <dgm:t>
        <a:bodyPr/>
        <a:lstStyle/>
        <a:p>
          <a:r>
            <a:rPr lang="en-US" dirty="0"/>
            <a:t>Staging</a:t>
          </a:r>
        </a:p>
      </dgm:t>
    </dgm:pt>
    <dgm:pt modelId="{9B85B34D-6B7A-4B34-BC1B-CBBCAB37DFD3}" type="parTrans" cxnId="{E6B18B80-687F-4447-9494-4EEB6028D0BC}">
      <dgm:prSet/>
      <dgm:spPr/>
      <dgm:t>
        <a:bodyPr/>
        <a:lstStyle/>
        <a:p>
          <a:endParaRPr lang="en-US"/>
        </a:p>
      </dgm:t>
    </dgm:pt>
    <dgm:pt modelId="{8365EAE2-C3EB-4613-B151-89A6E90A03F0}" type="sibTrans" cxnId="{E6B18B80-687F-4447-9494-4EEB6028D0BC}">
      <dgm:prSet/>
      <dgm:spPr/>
      <dgm:t>
        <a:bodyPr/>
        <a:lstStyle/>
        <a:p>
          <a:endParaRPr lang="en-US"/>
        </a:p>
      </dgm:t>
    </dgm:pt>
    <dgm:pt modelId="{0F315319-8D09-460B-B400-D579B5E934A0}">
      <dgm:prSet phldrT="[Text]"/>
      <dgm:spPr/>
      <dgm:t>
        <a:bodyPr/>
        <a:lstStyle/>
        <a:p>
          <a:r>
            <a:rPr lang="en-US" dirty="0"/>
            <a:t>Production</a:t>
          </a:r>
        </a:p>
      </dgm:t>
    </dgm:pt>
    <dgm:pt modelId="{048C970A-5FBD-4985-B929-64C29DFD8350}" type="parTrans" cxnId="{19EDBCD4-5271-42BC-97AD-A8216FC148B9}">
      <dgm:prSet/>
      <dgm:spPr/>
      <dgm:t>
        <a:bodyPr/>
        <a:lstStyle/>
        <a:p>
          <a:endParaRPr lang="en-US"/>
        </a:p>
      </dgm:t>
    </dgm:pt>
    <dgm:pt modelId="{CA99973E-8912-4AAE-B7E1-1B0525124BF0}" type="sibTrans" cxnId="{19EDBCD4-5271-42BC-97AD-A8216FC148B9}">
      <dgm:prSet/>
      <dgm:spPr/>
      <dgm:t>
        <a:bodyPr/>
        <a:lstStyle/>
        <a:p>
          <a:endParaRPr lang="en-US"/>
        </a:p>
      </dgm:t>
    </dgm:pt>
    <dgm:pt modelId="{FDE54D63-6827-4AF1-8541-1536D1AF128D}" type="pres">
      <dgm:prSet presAssocID="{A71883B3-4CCC-4C1B-B587-2CA749C7A8C0}" presName="Name0" presStyleCnt="0">
        <dgm:presLayoutVars>
          <dgm:dir/>
          <dgm:resizeHandles val="exact"/>
        </dgm:presLayoutVars>
      </dgm:prSet>
      <dgm:spPr/>
    </dgm:pt>
    <dgm:pt modelId="{6FF76381-94D4-4F24-85C6-424373F4D3E8}" type="pres">
      <dgm:prSet presAssocID="{56814C6C-3B45-4EF5-B7D8-0F19032C28EE}" presName="node" presStyleLbl="node1" presStyleIdx="0" presStyleCnt="4">
        <dgm:presLayoutVars>
          <dgm:bulletEnabled val="1"/>
        </dgm:presLayoutVars>
      </dgm:prSet>
      <dgm:spPr/>
    </dgm:pt>
    <dgm:pt modelId="{DA32E9CE-F212-4319-8F81-CA03CFCFA272}" type="pres">
      <dgm:prSet presAssocID="{0413AAB6-021D-420A-B654-2A12FF68CDFE}" presName="sibTrans" presStyleLbl="sibTrans2D1" presStyleIdx="0" presStyleCnt="3"/>
      <dgm:spPr/>
    </dgm:pt>
    <dgm:pt modelId="{697E58F2-C36D-452D-9D0A-E901FEF61A85}" type="pres">
      <dgm:prSet presAssocID="{0413AAB6-021D-420A-B654-2A12FF68CDFE}" presName="connectorText" presStyleLbl="sibTrans2D1" presStyleIdx="0" presStyleCnt="3"/>
      <dgm:spPr/>
    </dgm:pt>
    <dgm:pt modelId="{4058C502-7C9E-41F8-B41B-1EA242F4D754}" type="pres">
      <dgm:prSet presAssocID="{92B903D9-C52E-4CD5-8466-BCCE5EFF8C22}" presName="node" presStyleLbl="node1" presStyleIdx="1" presStyleCnt="4">
        <dgm:presLayoutVars>
          <dgm:bulletEnabled val="1"/>
        </dgm:presLayoutVars>
      </dgm:prSet>
      <dgm:spPr/>
    </dgm:pt>
    <dgm:pt modelId="{D290EEDE-7A8F-4003-899F-A8219308CA28}" type="pres">
      <dgm:prSet presAssocID="{DEC34EC3-B689-4F89-9D78-7092E2D62A4E}" presName="sibTrans" presStyleLbl="sibTrans2D1" presStyleIdx="1" presStyleCnt="3"/>
      <dgm:spPr/>
    </dgm:pt>
    <dgm:pt modelId="{217A4EC0-A952-4D2B-9ABD-8A451AAB59EE}" type="pres">
      <dgm:prSet presAssocID="{DEC34EC3-B689-4F89-9D78-7092E2D62A4E}" presName="connectorText" presStyleLbl="sibTrans2D1" presStyleIdx="1" presStyleCnt="3"/>
      <dgm:spPr/>
    </dgm:pt>
    <dgm:pt modelId="{B14FBF8D-8880-4AB6-AF0E-E1D05CFF9A20}" type="pres">
      <dgm:prSet presAssocID="{B32531BB-5207-4B1E-96A9-9F05520F0D9B}" presName="node" presStyleLbl="node1" presStyleIdx="2" presStyleCnt="4">
        <dgm:presLayoutVars>
          <dgm:bulletEnabled val="1"/>
        </dgm:presLayoutVars>
      </dgm:prSet>
      <dgm:spPr/>
    </dgm:pt>
    <dgm:pt modelId="{983B04DD-04A7-4BC8-9E11-C099815E3214}" type="pres">
      <dgm:prSet presAssocID="{8365EAE2-C3EB-4613-B151-89A6E90A03F0}" presName="sibTrans" presStyleLbl="sibTrans2D1" presStyleIdx="2" presStyleCnt="3"/>
      <dgm:spPr/>
    </dgm:pt>
    <dgm:pt modelId="{E873F4FD-EF8C-4FBD-9F36-C1BB6571D8B2}" type="pres">
      <dgm:prSet presAssocID="{8365EAE2-C3EB-4613-B151-89A6E90A03F0}" presName="connectorText" presStyleLbl="sibTrans2D1" presStyleIdx="2" presStyleCnt="3"/>
      <dgm:spPr/>
    </dgm:pt>
    <dgm:pt modelId="{765B3D7A-D93F-4EB5-8701-8B8A941535E5}" type="pres">
      <dgm:prSet presAssocID="{0F315319-8D09-460B-B400-D579B5E934A0}" presName="node" presStyleLbl="node1" presStyleIdx="3" presStyleCnt="4">
        <dgm:presLayoutVars>
          <dgm:bulletEnabled val="1"/>
        </dgm:presLayoutVars>
      </dgm:prSet>
      <dgm:spPr/>
    </dgm:pt>
  </dgm:ptLst>
  <dgm:cxnLst>
    <dgm:cxn modelId="{2E719167-E6FB-4A2D-AFA7-6D55614687BF}" type="presOf" srcId="{0413AAB6-021D-420A-B654-2A12FF68CDFE}" destId="{DA32E9CE-F212-4319-8F81-CA03CFCFA272}" srcOrd="0" destOrd="0" presId="urn:microsoft.com/office/officeart/2005/8/layout/process1"/>
    <dgm:cxn modelId="{F2C61E71-DFC1-4ABD-BE67-7F7F64F8EE3A}" type="presOf" srcId="{92B903D9-C52E-4CD5-8466-BCCE5EFF8C22}" destId="{4058C502-7C9E-41F8-B41B-1EA242F4D754}" srcOrd="0" destOrd="0" presId="urn:microsoft.com/office/officeart/2005/8/layout/process1"/>
    <dgm:cxn modelId="{50ECE579-1507-4A71-ACDB-E8E6959ECC29}" type="presOf" srcId="{0F315319-8D09-460B-B400-D579B5E934A0}" destId="{765B3D7A-D93F-4EB5-8701-8B8A941535E5}" srcOrd="0" destOrd="0" presId="urn:microsoft.com/office/officeart/2005/8/layout/process1"/>
    <dgm:cxn modelId="{E6B18B80-687F-4447-9494-4EEB6028D0BC}" srcId="{A71883B3-4CCC-4C1B-B587-2CA749C7A8C0}" destId="{B32531BB-5207-4B1E-96A9-9F05520F0D9B}" srcOrd="2" destOrd="0" parTransId="{9B85B34D-6B7A-4B34-BC1B-CBBCAB37DFD3}" sibTransId="{8365EAE2-C3EB-4613-B151-89A6E90A03F0}"/>
    <dgm:cxn modelId="{B7E0B281-4097-4E52-A242-F2562B5C4D89}" type="presOf" srcId="{0413AAB6-021D-420A-B654-2A12FF68CDFE}" destId="{697E58F2-C36D-452D-9D0A-E901FEF61A85}" srcOrd="1" destOrd="0" presId="urn:microsoft.com/office/officeart/2005/8/layout/process1"/>
    <dgm:cxn modelId="{09FD52A7-F1CB-40B7-8A54-E963B75A486F}" type="presOf" srcId="{DEC34EC3-B689-4F89-9D78-7092E2D62A4E}" destId="{217A4EC0-A952-4D2B-9ABD-8A451AAB59EE}" srcOrd="1" destOrd="0" presId="urn:microsoft.com/office/officeart/2005/8/layout/process1"/>
    <dgm:cxn modelId="{7ACDBCA7-7198-4CF7-9E5C-83DBE35FBFFE}" type="presOf" srcId="{DEC34EC3-B689-4F89-9D78-7092E2D62A4E}" destId="{D290EEDE-7A8F-4003-899F-A8219308CA28}" srcOrd="0" destOrd="0" presId="urn:microsoft.com/office/officeart/2005/8/layout/process1"/>
    <dgm:cxn modelId="{86D421AD-EE2C-40B4-928C-5EA44AEF5DD2}" type="presOf" srcId="{B32531BB-5207-4B1E-96A9-9F05520F0D9B}" destId="{B14FBF8D-8880-4AB6-AF0E-E1D05CFF9A20}" srcOrd="0" destOrd="0" presId="urn:microsoft.com/office/officeart/2005/8/layout/process1"/>
    <dgm:cxn modelId="{11E94DB5-6FB4-482E-8935-04714FD376B9}" srcId="{A71883B3-4CCC-4C1B-B587-2CA749C7A8C0}" destId="{92B903D9-C52E-4CD5-8466-BCCE5EFF8C22}" srcOrd="1" destOrd="0" parTransId="{435975DB-B97D-48F3-8A49-FA485FCC4105}" sibTransId="{DEC34EC3-B689-4F89-9D78-7092E2D62A4E}"/>
    <dgm:cxn modelId="{19EDBCD4-5271-42BC-97AD-A8216FC148B9}" srcId="{A71883B3-4CCC-4C1B-B587-2CA749C7A8C0}" destId="{0F315319-8D09-460B-B400-D579B5E934A0}" srcOrd="3" destOrd="0" parTransId="{048C970A-5FBD-4985-B929-64C29DFD8350}" sibTransId="{CA99973E-8912-4AAE-B7E1-1B0525124BF0}"/>
    <dgm:cxn modelId="{429E48D6-DB89-47E3-B349-4FCE5C6622C6}" type="presOf" srcId="{8365EAE2-C3EB-4613-B151-89A6E90A03F0}" destId="{983B04DD-04A7-4BC8-9E11-C099815E3214}" srcOrd="0" destOrd="0" presId="urn:microsoft.com/office/officeart/2005/8/layout/process1"/>
    <dgm:cxn modelId="{6EA576D8-F557-464E-AA32-B6A4868291D3}" type="presOf" srcId="{A71883B3-4CCC-4C1B-B587-2CA749C7A8C0}" destId="{FDE54D63-6827-4AF1-8541-1536D1AF128D}" srcOrd="0" destOrd="0" presId="urn:microsoft.com/office/officeart/2005/8/layout/process1"/>
    <dgm:cxn modelId="{1FA755EA-96B7-48B4-B8AB-9AAC3822BCEF}" type="presOf" srcId="{8365EAE2-C3EB-4613-B151-89A6E90A03F0}" destId="{E873F4FD-EF8C-4FBD-9F36-C1BB6571D8B2}" srcOrd="1" destOrd="0" presId="urn:microsoft.com/office/officeart/2005/8/layout/process1"/>
    <dgm:cxn modelId="{A9AE52F1-1098-4382-AB57-DB1575CAA200}" srcId="{A71883B3-4CCC-4C1B-B587-2CA749C7A8C0}" destId="{56814C6C-3B45-4EF5-B7D8-0F19032C28EE}" srcOrd="0" destOrd="0" parTransId="{B401AF4A-3AD2-4393-8033-2F55B0F27E15}" sibTransId="{0413AAB6-021D-420A-B654-2A12FF68CDFE}"/>
    <dgm:cxn modelId="{AF0136F9-7C03-4AAF-BA1F-98D262FAF75B}" type="presOf" srcId="{56814C6C-3B45-4EF5-B7D8-0F19032C28EE}" destId="{6FF76381-94D4-4F24-85C6-424373F4D3E8}" srcOrd="0" destOrd="0" presId="urn:microsoft.com/office/officeart/2005/8/layout/process1"/>
    <dgm:cxn modelId="{A3761C63-9326-49A1-9D2A-260D9AC6BCEE}" type="presParOf" srcId="{FDE54D63-6827-4AF1-8541-1536D1AF128D}" destId="{6FF76381-94D4-4F24-85C6-424373F4D3E8}" srcOrd="0" destOrd="0" presId="urn:microsoft.com/office/officeart/2005/8/layout/process1"/>
    <dgm:cxn modelId="{CE742FAF-7F8D-445A-ADC0-3DDC8B04C7CE}" type="presParOf" srcId="{FDE54D63-6827-4AF1-8541-1536D1AF128D}" destId="{DA32E9CE-F212-4319-8F81-CA03CFCFA272}" srcOrd="1" destOrd="0" presId="urn:microsoft.com/office/officeart/2005/8/layout/process1"/>
    <dgm:cxn modelId="{E1FBAEF8-9584-43E9-AE96-23EDC8004500}" type="presParOf" srcId="{DA32E9CE-F212-4319-8F81-CA03CFCFA272}" destId="{697E58F2-C36D-452D-9D0A-E901FEF61A85}" srcOrd="0" destOrd="0" presId="urn:microsoft.com/office/officeart/2005/8/layout/process1"/>
    <dgm:cxn modelId="{8C47E6DB-95B9-42D0-B3A5-24993DA0F2FD}" type="presParOf" srcId="{FDE54D63-6827-4AF1-8541-1536D1AF128D}" destId="{4058C502-7C9E-41F8-B41B-1EA242F4D754}" srcOrd="2" destOrd="0" presId="urn:microsoft.com/office/officeart/2005/8/layout/process1"/>
    <dgm:cxn modelId="{35435313-F603-446B-BAB3-7FA13A5BD2F5}" type="presParOf" srcId="{FDE54D63-6827-4AF1-8541-1536D1AF128D}" destId="{D290EEDE-7A8F-4003-899F-A8219308CA28}" srcOrd="3" destOrd="0" presId="urn:microsoft.com/office/officeart/2005/8/layout/process1"/>
    <dgm:cxn modelId="{FD80B9D3-0F1B-44A3-9E97-355029C36EB6}" type="presParOf" srcId="{D290EEDE-7A8F-4003-899F-A8219308CA28}" destId="{217A4EC0-A952-4D2B-9ABD-8A451AAB59EE}" srcOrd="0" destOrd="0" presId="urn:microsoft.com/office/officeart/2005/8/layout/process1"/>
    <dgm:cxn modelId="{CD72695B-2659-4843-BB98-ECF911B26015}" type="presParOf" srcId="{FDE54D63-6827-4AF1-8541-1536D1AF128D}" destId="{B14FBF8D-8880-4AB6-AF0E-E1D05CFF9A20}" srcOrd="4" destOrd="0" presId="urn:microsoft.com/office/officeart/2005/8/layout/process1"/>
    <dgm:cxn modelId="{EDAEB59D-7B91-461F-A62C-16813E830D53}" type="presParOf" srcId="{FDE54D63-6827-4AF1-8541-1536D1AF128D}" destId="{983B04DD-04A7-4BC8-9E11-C099815E3214}" srcOrd="5" destOrd="0" presId="urn:microsoft.com/office/officeart/2005/8/layout/process1"/>
    <dgm:cxn modelId="{F87D59A4-CBC3-4A7A-91A9-D9EF738564B0}" type="presParOf" srcId="{983B04DD-04A7-4BC8-9E11-C099815E3214}" destId="{E873F4FD-EF8C-4FBD-9F36-C1BB6571D8B2}" srcOrd="0" destOrd="0" presId="urn:microsoft.com/office/officeart/2005/8/layout/process1"/>
    <dgm:cxn modelId="{EFBBD723-6814-4103-94F7-16CBAEB5E847}" type="presParOf" srcId="{FDE54D63-6827-4AF1-8541-1536D1AF128D}" destId="{765B3D7A-D93F-4EB5-8701-8B8A941535E5}"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E45CE61-CF76-4A88-9705-8F7B0D12ADC7}"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DC71BC6E-6DE9-4F71-AC6C-94EDA82466FA}">
      <dgm:prSet/>
      <dgm:spPr/>
      <dgm:t>
        <a:bodyPr/>
        <a:lstStyle/>
        <a:p>
          <a:r>
            <a:rPr lang="en-US"/>
            <a:t>A.k.a. Ring Based Deployment</a:t>
          </a:r>
        </a:p>
      </dgm:t>
    </dgm:pt>
    <dgm:pt modelId="{FFEDAD20-6DEC-44AA-A28B-C61EDA79AF5B}" type="parTrans" cxnId="{707666F2-DED8-4606-8CFF-06E49465CF83}">
      <dgm:prSet/>
      <dgm:spPr/>
      <dgm:t>
        <a:bodyPr/>
        <a:lstStyle/>
        <a:p>
          <a:endParaRPr lang="en-US"/>
        </a:p>
      </dgm:t>
    </dgm:pt>
    <dgm:pt modelId="{B5CD06F1-9C24-424B-98B3-3D33C515E341}" type="sibTrans" cxnId="{707666F2-DED8-4606-8CFF-06E49465CF83}">
      <dgm:prSet/>
      <dgm:spPr/>
      <dgm:t>
        <a:bodyPr/>
        <a:lstStyle/>
        <a:p>
          <a:endParaRPr lang="en-US"/>
        </a:p>
      </dgm:t>
    </dgm:pt>
    <dgm:pt modelId="{06DFF1C3-04CA-4567-9EFF-F0BA39683BA3}">
      <dgm:prSet/>
      <dgm:spPr/>
      <dgm:t>
        <a:bodyPr/>
        <a:lstStyle/>
        <a:p>
          <a:r>
            <a:rPr lang="en-US" dirty="0"/>
            <a:t>Deploy changes to risk tolerant customers first, progressively roll out to larger and larger sets of customers</a:t>
          </a:r>
        </a:p>
      </dgm:t>
    </dgm:pt>
    <dgm:pt modelId="{E5D6ED74-391A-4CAF-9D3E-362F48CA6DD7}" type="parTrans" cxnId="{111C0F48-6B37-4984-AD90-3730ED7B9D61}">
      <dgm:prSet/>
      <dgm:spPr/>
      <dgm:t>
        <a:bodyPr/>
        <a:lstStyle/>
        <a:p>
          <a:endParaRPr lang="en-US"/>
        </a:p>
      </dgm:t>
    </dgm:pt>
    <dgm:pt modelId="{3B9BBF0D-47B8-4540-B557-35399C6F9C96}" type="sibTrans" cxnId="{111C0F48-6B37-4984-AD90-3730ED7B9D61}">
      <dgm:prSet/>
      <dgm:spPr/>
      <dgm:t>
        <a:bodyPr/>
        <a:lstStyle/>
        <a:p>
          <a:endParaRPr lang="en-US"/>
        </a:p>
      </dgm:t>
    </dgm:pt>
    <dgm:pt modelId="{14646975-1D77-4F7C-8842-072EF757892D}">
      <dgm:prSet/>
      <dgm:spPr/>
      <dgm:t>
        <a:bodyPr/>
        <a:lstStyle/>
        <a:p>
          <a:r>
            <a:rPr lang="en-US"/>
            <a:t>Automated health checks</a:t>
          </a:r>
        </a:p>
      </dgm:t>
    </dgm:pt>
    <dgm:pt modelId="{FE7637E6-D6E4-4799-A276-6C196FD86740}" type="parTrans" cxnId="{AC34F659-6A8D-4B65-8BDD-E35EB010A87D}">
      <dgm:prSet/>
      <dgm:spPr/>
      <dgm:t>
        <a:bodyPr/>
        <a:lstStyle/>
        <a:p>
          <a:endParaRPr lang="en-US"/>
        </a:p>
      </dgm:t>
    </dgm:pt>
    <dgm:pt modelId="{469BC9BC-2D24-4B22-8AC5-5521E38D3EF6}" type="sibTrans" cxnId="{AC34F659-6A8D-4B65-8BDD-E35EB010A87D}">
      <dgm:prSet/>
      <dgm:spPr/>
      <dgm:t>
        <a:bodyPr/>
        <a:lstStyle/>
        <a:p>
          <a:endParaRPr lang="en-US"/>
        </a:p>
      </dgm:t>
    </dgm:pt>
    <dgm:pt modelId="{CD9D09F5-8825-42A0-8DC1-8A1913890C34}">
      <dgm:prSet/>
      <dgm:spPr/>
      <dgm:t>
        <a:bodyPr/>
        <a:lstStyle/>
        <a:p>
          <a:r>
            <a:rPr lang="en-US"/>
            <a:t>Possibility to stop or roll back</a:t>
          </a:r>
        </a:p>
      </dgm:t>
    </dgm:pt>
    <dgm:pt modelId="{B4967B45-266C-48F3-8C98-B707AA0F50BC}" type="parTrans" cxnId="{598676D1-CEBD-4057-B5A9-45CDF7782139}">
      <dgm:prSet/>
      <dgm:spPr/>
      <dgm:t>
        <a:bodyPr/>
        <a:lstStyle/>
        <a:p>
          <a:endParaRPr lang="en-US"/>
        </a:p>
      </dgm:t>
    </dgm:pt>
    <dgm:pt modelId="{88B1B613-B837-4286-9AD0-70C774FC5914}" type="sibTrans" cxnId="{598676D1-CEBD-4057-B5A9-45CDF7782139}">
      <dgm:prSet/>
      <dgm:spPr/>
      <dgm:t>
        <a:bodyPr/>
        <a:lstStyle/>
        <a:p>
          <a:endParaRPr lang="en-US"/>
        </a:p>
      </dgm:t>
    </dgm:pt>
    <dgm:pt modelId="{0377CC7C-52FC-4ED9-971A-2367BE98384A}" type="pres">
      <dgm:prSet presAssocID="{0E45CE61-CF76-4A88-9705-8F7B0D12ADC7}" presName="root" presStyleCnt="0">
        <dgm:presLayoutVars>
          <dgm:dir/>
          <dgm:resizeHandles val="exact"/>
        </dgm:presLayoutVars>
      </dgm:prSet>
      <dgm:spPr/>
    </dgm:pt>
    <dgm:pt modelId="{F13DECE6-83AA-4D9C-AFB5-C5FB324D438D}" type="pres">
      <dgm:prSet presAssocID="{DC71BC6E-6DE9-4F71-AC6C-94EDA82466FA}" presName="compNode" presStyleCnt="0"/>
      <dgm:spPr/>
    </dgm:pt>
    <dgm:pt modelId="{2BEF2958-602E-4057-9984-47B02C80C7A9}" type="pres">
      <dgm:prSet presAssocID="{DC71BC6E-6DE9-4F71-AC6C-94EDA82466FA}" presName="bgRect" presStyleLbl="bgShp" presStyleIdx="0" presStyleCnt="4" custLinFactNeighborX="-130"/>
      <dgm:spPr/>
    </dgm:pt>
    <dgm:pt modelId="{E4B57A2A-0F22-4BD8-94A3-E3CDDC14298F}" type="pres">
      <dgm:prSet presAssocID="{DC71BC6E-6DE9-4F71-AC6C-94EDA82466F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0D202BC6-E6A7-48B3-92B3-D104239AD962}" type="pres">
      <dgm:prSet presAssocID="{DC71BC6E-6DE9-4F71-AC6C-94EDA82466FA}" presName="spaceRect" presStyleCnt="0"/>
      <dgm:spPr/>
    </dgm:pt>
    <dgm:pt modelId="{A8E427EB-1AA1-4C2F-9CF2-A89252651397}" type="pres">
      <dgm:prSet presAssocID="{DC71BC6E-6DE9-4F71-AC6C-94EDA82466FA}" presName="parTx" presStyleLbl="revTx" presStyleIdx="0" presStyleCnt="4">
        <dgm:presLayoutVars>
          <dgm:chMax val="0"/>
          <dgm:chPref val="0"/>
        </dgm:presLayoutVars>
      </dgm:prSet>
      <dgm:spPr/>
    </dgm:pt>
    <dgm:pt modelId="{57A1206B-24D4-4340-A272-46862C52CBE4}" type="pres">
      <dgm:prSet presAssocID="{B5CD06F1-9C24-424B-98B3-3D33C515E341}" presName="sibTrans" presStyleCnt="0"/>
      <dgm:spPr/>
    </dgm:pt>
    <dgm:pt modelId="{5BB828A5-2214-43DA-BFEC-65FEF91E6CEA}" type="pres">
      <dgm:prSet presAssocID="{06DFF1C3-04CA-4567-9EFF-F0BA39683BA3}" presName="compNode" presStyleCnt="0"/>
      <dgm:spPr/>
    </dgm:pt>
    <dgm:pt modelId="{C8C8B0FB-3D49-49BC-A816-EE5A0DEAAB5B}" type="pres">
      <dgm:prSet presAssocID="{06DFF1C3-04CA-4567-9EFF-F0BA39683BA3}" presName="bgRect" presStyleLbl="bgShp" presStyleIdx="1" presStyleCnt="4"/>
      <dgm:spPr/>
    </dgm:pt>
    <dgm:pt modelId="{2BE1F97D-DC63-4F46-B9FE-28B6AF85475D}" type="pres">
      <dgm:prSet presAssocID="{06DFF1C3-04CA-4567-9EFF-F0BA39683BA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D1DC4A33-2CCA-4464-A26E-D1DD004F2A42}" type="pres">
      <dgm:prSet presAssocID="{06DFF1C3-04CA-4567-9EFF-F0BA39683BA3}" presName="spaceRect" presStyleCnt="0"/>
      <dgm:spPr/>
    </dgm:pt>
    <dgm:pt modelId="{8B665DF7-53EB-42CF-AE3C-B614539B845F}" type="pres">
      <dgm:prSet presAssocID="{06DFF1C3-04CA-4567-9EFF-F0BA39683BA3}" presName="parTx" presStyleLbl="revTx" presStyleIdx="1" presStyleCnt="4">
        <dgm:presLayoutVars>
          <dgm:chMax val="0"/>
          <dgm:chPref val="0"/>
        </dgm:presLayoutVars>
      </dgm:prSet>
      <dgm:spPr/>
    </dgm:pt>
    <dgm:pt modelId="{825F4079-4634-4AEB-98C0-6E41E152910D}" type="pres">
      <dgm:prSet presAssocID="{3B9BBF0D-47B8-4540-B557-35399C6F9C96}" presName="sibTrans" presStyleCnt="0"/>
      <dgm:spPr/>
    </dgm:pt>
    <dgm:pt modelId="{F3C1A686-A1DA-48D9-AB85-0C182FAC3C4A}" type="pres">
      <dgm:prSet presAssocID="{14646975-1D77-4F7C-8842-072EF757892D}" presName="compNode" presStyleCnt="0"/>
      <dgm:spPr/>
    </dgm:pt>
    <dgm:pt modelId="{DECB5F5E-F6D8-48B0-920A-DACDDDA654D6}" type="pres">
      <dgm:prSet presAssocID="{14646975-1D77-4F7C-8842-072EF757892D}" presName="bgRect" presStyleLbl="bgShp" presStyleIdx="2" presStyleCnt="4"/>
      <dgm:spPr/>
    </dgm:pt>
    <dgm:pt modelId="{F0B16551-97B5-4B18-A966-F1C6589283C9}" type="pres">
      <dgm:prSet presAssocID="{14646975-1D77-4F7C-8842-072EF757892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ethoscope"/>
        </a:ext>
      </dgm:extLst>
    </dgm:pt>
    <dgm:pt modelId="{84557A8A-14CC-4F71-B18C-B8863AD36C43}" type="pres">
      <dgm:prSet presAssocID="{14646975-1D77-4F7C-8842-072EF757892D}" presName="spaceRect" presStyleCnt="0"/>
      <dgm:spPr/>
    </dgm:pt>
    <dgm:pt modelId="{7BB2B960-1FA1-4EC4-B368-B2035520F681}" type="pres">
      <dgm:prSet presAssocID="{14646975-1D77-4F7C-8842-072EF757892D}" presName="parTx" presStyleLbl="revTx" presStyleIdx="2" presStyleCnt="4">
        <dgm:presLayoutVars>
          <dgm:chMax val="0"/>
          <dgm:chPref val="0"/>
        </dgm:presLayoutVars>
      </dgm:prSet>
      <dgm:spPr/>
    </dgm:pt>
    <dgm:pt modelId="{7DD58133-F671-48DF-8E77-BE5CCC4C31D8}" type="pres">
      <dgm:prSet presAssocID="{469BC9BC-2D24-4B22-8AC5-5521E38D3EF6}" presName="sibTrans" presStyleCnt="0"/>
      <dgm:spPr/>
    </dgm:pt>
    <dgm:pt modelId="{3DD57323-38C6-4C2D-87EB-02BDE114C980}" type="pres">
      <dgm:prSet presAssocID="{CD9D09F5-8825-42A0-8DC1-8A1913890C34}" presName="compNode" presStyleCnt="0"/>
      <dgm:spPr/>
    </dgm:pt>
    <dgm:pt modelId="{3CB11580-903B-4C5E-9CF5-3D70D3FBD80F}" type="pres">
      <dgm:prSet presAssocID="{CD9D09F5-8825-42A0-8DC1-8A1913890C34}" presName="bgRect" presStyleLbl="bgShp" presStyleIdx="3" presStyleCnt="4"/>
      <dgm:spPr/>
    </dgm:pt>
    <dgm:pt modelId="{1A6FCBFA-3C2A-427A-ABC1-BADA9A466C0C}" type="pres">
      <dgm:prSet presAssocID="{CD9D09F5-8825-42A0-8DC1-8A1913890C3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ightbulb"/>
        </a:ext>
      </dgm:extLst>
    </dgm:pt>
    <dgm:pt modelId="{017AAAEA-881A-4372-9326-0E0B18B40DE5}" type="pres">
      <dgm:prSet presAssocID="{CD9D09F5-8825-42A0-8DC1-8A1913890C34}" presName="spaceRect" presStyleCnt="0"/>
      <dgm:spPr/>
    </dgm:pt>
    <dgm:pt modelId="{0D731A08-532A-4816-9189-6A6174775C00}" type="pres">
      <dgm:prSet presAssocID="{CD9D09F5-8825-42A0-8DC1-8A1913890C34}" presName="parTx" presStyleLbl="revTx" presStyleIdx="3" presStyleCnt="4">
        <dgm:presLayoutVars>
          <dgm:chMax val="0"/>
          <dgm:chPref val="0"/>
        </dgm:presLayoutVars>
      </dgm:prSet>
      <dgm:spPr/>
    </dgm:pt>
  </dgm:ptLst>
  <dgm:cxnLst>
    <dgm:cxn modelId="{111C0F48-6B37-4984-AD90-3730ED7B9D61}" srcId="{0E45CE61-CF76-4A88-9705-8F7B0D12ADC7}" destId="{06DFF1C3-04CA-4567-9EFF-F0BA39683BA3}" srcOrd="1" destOrd="0" parTransId="{E5D6ED74-391A-4CAF-9D3E-362F48CA6DD7}" sibTransId="{3B9BBF0D-47B8-4540-B557-35399C6F9C96}"/>
    <dgm:cxn modelId="{AC34F659-6A8D-4B65-8BDD-E35EB010A87D}" srcId="{0E45CE61-CF76-4A88-9705-8F7B0D12ADC7}" destId="{14646975-1D77-4F7C-8842-072EF757892D}" srcOrd="2" destOrd="0" parTransId="{FE7637E6-D6E4-4799-A276-6C196FD86740}" sibTransId="{469BC9BC-2D24-4B22-8AC5-5521E38D3EF6}"/>
    <dgm:cxn modelId="{CAD4258E-B64C-45FE-BDD6-E76B9939F1B9}" type="presOf" srcId="{CD9D09F5-8825-42A0-8DC1-8A1913890C34}" destId="{0D731A08-532A-4816-9189-6A6174775C00}" srcOrd="0" destOrd="0" presId="urn:microsoft.com/office/officeart/2018/2/layout/IconVerticalSolidList"/>
    <dgm:cxn modelId="{B41774C8-E8FD-44F9-B4DE-DF917F071DC4}" type="presOf" srcId="{14646975-1D77-4F7C-8842-072EF757892D}" destId="{7BB2B960-1FA1-4EC4-B368-B2035520F681}" srcOrd="0" destOrd="0" presId="urn:microsoft.com/office/officeart/2018/2/layout/IconVerticalSolidList"/>
    <dgm:cxn modelId="{598676D1-CEBD-4057-B5A9-45CDF7782139}" srcId="{0E45CE61-CF76-4A88-9705-8F7B0D12ADC7}" destId="{CD9D09F5-8825-42A0-8DC1-8A1913890C34}" srcOrd="3" destOrd="0" parTransId="{B4967B45-266C-48F3-8C98-B707AA0F50BC}" sibTransId="{88B1B613-B837-4286-9AD0-70C774FC5914}"/>
    <dgm:cxn modelId="{945585D1-3469-49D4-B459-B00CDDD4C6FC}" type="presOf" srcId="{DC71BC6E-6DE9-4F71-AC6C-94EDA82466FA}" destId="{A8E427EB-1AA1-4C2F-9CF2-A89252651397}" srcOrd="0" destOrd="0" presId="urn:microsoft.com/office/officeart/2018/2/layout/IconVerticalSolidList"/>
    <dgm:cxn modelId="{ADD8BDE8-0080-40AA-97D9-4EE9FE0F2638}" type="presOf" srcId="{06DFF1C3-04CA-4567-9EFF-F0BA39683BA3}" destId="{8B665DF7-53EB-42CF-AE3C-B614539B845F}" srcOrd="0" destOrd="0" presId="urn:microsoft.com/office/officeart/2018/2/layout/IconVerticalSolidList"/>
    <dgm:cxn modelId="{ADA4D1EF-2E6A-4F5A-BA8B-B5B942975E72}" type="presOf" srcId="{0E45CE61-CF76-4A88-9705-8F7B0D12ADC7}" destId="{0377CC7C-52FC-4ED9-971A-2367BE98384A}" srcOrd="0" destOrd="0" presId="urn:microsoft.com/office/officeart/2018/2/layout/IconVerticalSolidList"/>
    <dgm:cxn modelId="{707666F2-DED8-4606-8CFF-06E49465CF83}" srcId="{0E45CE61-CF76-4A88-9705-8F7B0D12ADC7}" destId="{DC71BC6E-6DE9-4F71-AC6C-94EDA82466FA}" srcOrd="0" destOrd="0" parTransId="{FFEDAD20-6DEC-44AA-A28B-C61EDA79AF5B}" sibTransId="{B5CD06F1-9C24-424B-98B3-3D33C515E341}"/>
    <dgm:cxn modelId="{496EE1A6-7E24-465C-917F-9B9A18496DB2}" type="presParOf" srcId="{0377CC7C-52FC-4ED9-971A-2367BE98384A}" destId="{F13DECE6-83AA-4D9C-AFB5-C5FB324D438D}" srcOrd="0" destOrd="0" presId="urn:microsoft.com/office/officeart/2018/2/layout/IconVerticalSolidList"/>
    <dgm:cxn modelId="{C4C812E9-602A-44DF-B9EE-ED307B1E4D7B}" type="presParOf" srcId="{F13DECE6-83AA-4D9C-AFB5-C5FB324D438D}" destId="{2BEF2958-602E-4057-9984-47B02C80C7A9}" srcOrd="0" destOrd="0" presId="urn:microsoft.com/office/officeart/2018/2/layout/IconVerticalSolidList"/>
    <dgm:cxn modelId="{4B932346-6648-493A-942B-57FC398E08EC}" type="presParOf" srcId="{F13DECE6-83AA-4D9C-AFB5-C5FB324D438D}" destId="{E4B57A2A-0F22-4BD8-94A3-E3CDDC14298F}" srcOrd="1" destOrd="0" presId="urn:microsoft.com/office/officeart/2018/2/layout/IconVerticalSolidList"/>
    <dgm:cxn modelId="{F7C1F3D0-78BE-4F93-BA71-92C06EC136D7}" type="presParOf" srcId="{F13DECE6-83AA-4D9C-AFB5-C5FB324D438D}" destId="{0D202BC6-E6A7-48B3-92B3-D104239AD962}" srcOrd="2" destOrd="0" presId="urn:microsoft.com/office/officeart/2018/2/layout/IconVerticalSolidList"/>
    <dgm:cxn modelId="{810B3885-F70F-4BB0-8D71-642CF888DBFD}" type="presParOf" srcId="{F13DECE6-83AA-4D9C-AFB5-C5FB324D438D}" destId="{A8E427EB-1AA1-4C2F-9CF2-A89252651397}" srcOrd="3" destOrd="0" presId="urn:microsoft.com/office/officeart/2018/2/layout/IconVerticalSolidList"/>
    <dgm:cxn modelId="{497E1963-D18B-4032-B8B4-ED1690A44BFD}" type="presParOf" srcId="{0377CC7C-52FC-4ED9-971A-2367BE98384A}" destId="{57A1206B-24D4-4340-A272-46862C52CBE4}" srcOrd="1" destOrd="0" presId="urn:microsoft.com/office/officeart/2018/2/layout/IconVerticalSolidList"/>
    <dgm:cxn modelId="{255B30CB-C07B-4024-BDC5-B3F3D0129ABB}" type="presParOf" srcId="{0377CC7C-52FC-4ED9-971A-2367BE98384A}" destId="{5BB828A5-2214-43DA-BFEC-65FEF91E6CEA}" srcOrd="2" destOrd="0" presId="urn:microsoft.com/office/officeart/2018/2/layout/IconVerticalSolidList"/>
    <dgm:cxn modelId="{2980EDA0-BC5F-45E4-8616-48A28F70B501}" type="presParOf" srcId="{5BB828A5-2214-43DA-BFEC-65FEF91E6CEA}" destId="{C8C8B0FB-3D49-49BC-A816-EE5A0DEAAB5B}" srcOrd="0" destOrd="0" presId="urn:microsoft.com/office/officeart/2018/2/layout/IconVerticalSolidList"/>
    <dgm:cxn modelId="{3B57D9C0-A625-417C-BDC0-6A72403C7902}" type="presParOf" srcId="{5BB828A5-2214-43DA-BFEC-65FEF91E6CEA}" destId="{2BE1F97D-DC63-4F46-B9FE-28B6AF85475D}" srcOrd="1" destOrd="0" presId="urn:microsoft.com/office/officeart/2018/2/layout/IconVerticalSolidList"/>
    <dgm:cxn modelId="{9A65015C-ECEA-4A8F-A636-59EAA642F0C7}" type="presParOf" srcId="{5BB828A5-2214-43DA-BFEC-65FEF91E6CEA}" destId="{D1DC4A33-2CCA-4464-A26E-D1DD004F2A42}" srcOrd="2" destOrd="0" presId="urn:microsoft.com/office/officeart/2018/2/layout/IconVerticalSolidList"/>
    <dgm:cxn modelId="{2A287439-859D-4715-A0D9-816C4DD219CA}" type="presParOf" srcId="{5BB828A5-2214-43DA-BFEC-65FEF91E6CEA}" destId="{8B665DF7-53EB-42CF-AE3C-B614539B845F}" srcOrd="3" destOrd="0" presId="urn:microsoft.com/office/officeart/2018/2/layout/IconVerticalSolidList"/>
    <dgm:cxn modelId="{F10F09FE-408D-45CA-9386-940821D0188B}" type="presParOf" srcId="{0377CC7C-52FC-4ED9-971A-2367BE98384A}" destId="{825F4079-4634-4AEB-98C0-6E41E152910D}" srcOrd="3" destOrd="0" presId="urn:microsoft.com/office/officeart/2018/2/layout/IconVerticalSolidList"/>
    <dgm:cxn modelId="{CE799993-0EEB-4355-8E65-4A03FE5C149E}" type="presParOf" srcId="{0377CC7C-52FC-4ED9-971A-2367BE98384A}" destId="{F3C1A686-A1DA-48D9-AB85-0C182FAC3C4A}" srcOrd="4" destOrd="0" presId="urn:microsoft.com/office/officeart/2018/2/layout/IconVerticalSolidList"/>
    <dgm:cxn modelId="{CB67B1AD-C385-4449-903E-0171B91E42BB}" type="presParOf" srcId="{F3C1A686-A1DA-48D9-AB85-0C182FAC3C4A}" destId="{DECB5F5E-F6D8-48B0-920A-DACDDDA654D6}" srcOrd="0" destOrd="0" presId="urn:microsoft.com/office/officeart/2018/2/layout/IconVerticalSolidList"/>
    <dgm:cxn modelId="{67CEBEAC-4B1F-4AC2-9120-CDFC449E75AD}" type="presParOf" srcId="{F3C1A686-A1DA-48D9-AB85-0C182FAC3C4A}" destId="{F0B16551-97B5-4B18-A966-F1C6589283C9}" srcOrd="1" destOrd="0" presId="urn:microsoft.com/office/officeart/2018/2/layout/IconVerticalSolidList"/>
    <dgm:cxn modelId="{28FE08E7-9967-461C-B8FE-42F385F56787}" type="presParOf" srcId="{F3C1A686-A1DA-48D9-AB85-0C182FAC3C4A}" destId="{84557A8A-14CC-4F71-B18C-B8863AD36C43}" srcOrd="2" destOrd="0" presId="urn:microsoft.com/office/officeart/2018/2/layout/IconVerticalSolidList"/>
    <dgm:cxn modelId="{73E5FAA7-CFAD-477B-A9F6-8B9DF7E44353}" type="presParOf" srcId="{F3C1A686-A1DA-48D9-AB85-0C182FAC3C4A}" destId="{7BB2B960-1FA1-4EC4-B368-B2035520F681}" srcOrd="3" destOrd="0" presId="urn:microsoft.com/office/officeart/2018/2/layout/IconVerticalSolidList"/>
    <dgm:cxn modelId="{F77F9B80-9ED6-4097-993F-5EE49A53A6DE}" type="presParOf" srcId="{0377CC7C-52FC-4ED9-971A-2367BE98384A}" destId="{7DD58133-F671-48DF-8E77-BE5CCC4C31D8}" srcOrd="5" destOrd="0" presId="urn:microsoft.com/office/officeart/2018/2/layout/IconVerticalSolidList"/>
    <dgm:cxn modelId="{D69C3C46-87C6-4D01-963E-4CC94F04D7DB}" type="presParOf" srcId="{0377CC7C-52FC-4ED9-971A-2367BE98384A}" destId="{3DD57323-38C6-4C2D-87EB-02BDE114C980}" srcOrd="6" destOrd="0" presId="urn:microsoft.com/office/officeart/2018/2/layout/IconVerticalSolidList"/>
    <dgm:cxn modelId="{D45948AD-E2D2-4B56-B1B5-614486A4F209}" type="presParOf" srcId="{3DD57323-38C6-4C2D-87EB-02BDE114C980}" destId="{3CB11580-903B-4C5E-9CF5-3D70D3FBD80F}" srcOrd="0" destOrd="0" presId="urn:microsoft.com/office/officeart/2018/2/layout/IconVerticalSolidList"/>
    <dgm:cxn modelId="{24D704E2-C748-4C43-B73F-3EEF72FD11B0}" type="presParOf" srcId="{3DD57323-38C6-4C2D-87EB-02BDE114C980}" destId="{1A6FCBFA-3C2A-427A-ABC1-BADA9A466C0C}" srcOrd="1" destOrd="0" presId="urn:microsoft.com/office/officeart/2018/2/layout/IconVerticalSolidList"/>
    <dgm:cxn modelId="{2E95A6B7-A45E-48A3-8477-5BE001A745FE}" type="presParOf" srcId="{3DD57323-38C6-4C2D-87EB-02BDE114C980}" destId="{017AAAEA-881A-4372-9326-0E0B18B40DE5}" srcOrd="2" destOrd="0" presId="urn:microsoft.com/office/officeart/2018/2/layout/IconVerticalSolidList"/>
    <dgm:cxn modelId="{B6D974AA-5154-4412-B70B-2C07EF1AB8CA}" type="presParOf" srcId="{3DD57323-38C6-4C2D-87EB-02BDE114C980}" destId="{0D731A08-532A-4816-9189-6A6174775C0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81F38FA-5645-46C2-9E9A-0202F9CF5AC5}" type="doc">
      <dgm:prSet loTypeId="urn:microsoft.com/office/officeart/2018/2/layout/IconCircle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B048E1AB-5BEE-4E96-A55E-86A65B370208}">
      <dgm:prSet/>
      <dgm:spPr/>
      <dgm:t>
        <a:bodyPr/>
        <a:lstStyle/>
        <a:p>
          <a:r>
            <a:rPr lang="en-US"/>
            <a:t>The process for releasing/deploying software </a:t>
          </a:r>
          <a:br>
            <a:rPr lang="en-US"/>
          </a:br>
          <a:r>
            <a:rPr lang="en-US"/>
            <a:t>MUST be repeatable and reliable.</a:t>
          </a:r>
        </a:p>
      </dgm:t>
    </dgm:pt>
    <dgm:pt modelId="{93B913B7-DD4D-41F0-B652-3E030F90FE99}" type="parTrans" cxnId="{CDEC0F71-CCDC-4C28-B9A1-CBBF512C60B9}">
      <dgm:prSet/>
      <dgm:spPr/>
      <dgm:t>
        <a:bodyPr/>
        <a:lstStyle/>
        <a:p>
          <a:endParaRPr lang="en-US"/>
        </a:p>
      </dgm:t>
    </dgm:pt>
    <dgm:pt modelId="{4B6A2639-A155-4D23-8A83-282C7163C5A9}" type="sibTrans" cxnId="{CDEC0F71-CCDC-4C28-B9A1-CBBF512C60B9}">
      <dgm:prSet/>
      <dgm:spPr/>
      <dgm:t>
        <a:bodyPr/>
        <a:lstStyle/>
        <a:p>
          <a:endParaRPr lang="en-US"/>
        </a:p>
      </dgm:t>
    </dgm:pt>
    <dgm:pt modelId="{4FB03CE7-208A-4B60-BBB3-9AE9FD2B8101}">
      <dgm:prSet/>
      <dgm:spPr/>
      <dgm:t>
        <a:bodyPr/>
        <a:lstStyle/>
        <a:p>
          <a:r>
            <a:rPr lang="en-US"/>
            <a:t>Automate everything!</a:t>
          </a:r>
        </a:p>
      </dgm:t>
    </dgm:pt>
    <dgm:pt modelId="{4717B650-2DB9-4373-8545-606FB849CA46}" type="parTrans" cxnId="{3C46E1CC-0055-45C5-98F9-5EF407F96707}">
      <dgm:prSet/>
      <dgm:spPr/>
      <dgm:t>
        <a:bodyPr/>
        <a:lstStyle/>
        <a:p>
          <a:endParaRPr lang="en-US"/>
        </a:p>
      </dgm:t>
    </dgm:pt>
    <dgm:pt modelId="{8A33FEA5-A2A7-49C6-AB51-456062CD3B06}" type="sibTrans" cxnId="{3C46E1CC-0055-45C5-98F9-5EF407F96707}">
      <dgm:prSet/>
      <dgm:spPr/>
      <dgm:t>
        <a:bodyPr/>
        <a:lstStyle/>
        <a:p>
          <a:endParaRPr lang="en-US"/>
        </a:p>
      </dgm:t>
    </dgm:pt>
    <dgm:pt modelId="{1E93B3DF-0324-49AE-8207-DB26C2B9FD68}">
      <dgm:prSet/>
      <dgm:spPr/>
      <dgm:t>
        <a:bodyPr/>
        <a:lstStyle/>
        <a:p>
          <a:r>
            <a:rPr lang="en-US"/>
            <a:t>If somethings difficult or painful, do it more often.</a:t>
          </a:r>
        </a:p>
      </dgm:t>
    </dgm:pt>
    <dgm:pt modelId="{36488D69-60FD-4D26-9A0C-65F92BE1400E}" type="parTrans" cxnId="{FB2211D0-88E5-4B10-B307-2351CD1564E1}">
      <dgm:prSet/>
      <dgm:spPr/>
      <dgm:t>
        <a:bodyPr/>
        <a:lstStyle/>
        <a:p>
          <a:endParaRPr lang="en-US"/>
        </a:p>
      </dgm:t>
    </dgm:pt>
    <dgm:pt modelId="{FD851702-D177-45D0-8153-87C70AB9EBD6}" type="sibTrans" cxnId="{FB2211D0-88E5-4B10-B307-2351CD1564E1}">
      <dgm:prSet/>
      <dgm:spPr/>
      <dgm:t>
        <a:bodyPr/>
        <a:lstStyle/>
        <a:p>
          <a:endParaRPr lang="en-US"/>
        </a:p>
      </dgm:t>
    </dgm:pt>
    <dgm:pt modelId="{273B5264-0839-422E-95DC-AB157142AB8A}">
      <dgm:prSet/>
      <dgm:spPr/>
      <dgm:t>
        <a:bodyPr/>
        <a:lstStyle/>
        <a:p>
          <a:r>
            <a:rPr lang="en-US"/>
            <a:t>Keep everything in source control.</a:t>
          </a:r>
        </a:p>
      </dgm:t>
    </dgm:pt>
    <dgm:pt modelId="{0EA5C55C-CAAD-45EE-9F61-ECAED0D09031}" type="parTrans" cxnId="{35DE21D6-4A2F-43AC-B57B-352EC1D3209E}">
      <dgm:prSet/>
      <dgm:spPr/>
      <dgm:t>
        <a:bodyPr/>
        <a:lstStyle/>
        <a:p>
          <a:endParaRPr lang="en-US"/>
        </a:p>
      </dgm:t>
    </dgm:pt>
    <dgm:pt modelId="{34F7B067-E6DD-42E2-AB00-B52D5B61D998}" type="sibTrans" cxnId="{35DE21D6-4A2F-43AC-B57B-352EC1D3209E}">
      <dgm:prSet/>
      <dgm:spPr/>
      <dgm:t>
        <a:bodyPr/>
        <a:lstStyle/>
        <a:p>
          <a:endParaRPr lang="en-US"/>
        </a:p>
      </dgm:t>
    </dgm:pt>
    <dgm:pt modelId="{D73CD7BA-9E55-46F6-B1D9-CB86DB8B7D9B}">
      <dgm:prSet/>
      <dgm:spPr/>
      <dgm:t>
        <a:bodyPr/>
        <a:lstStyle/>
        <a:p>
          <a:r>
            <a:rPr lang="en-US"/>
            <a:t>Done means “released”.</a:t>
          </a:r>
        </a:p>
      </dgm:t>
    </dgm:pt>
    <dgm:pt modelId="{AE414943-14F8-4F78-9FEE-2CF85BFB64BF}" type="parTrans" cxnId="{95916B60-122C-4B58-B212-E9176A38FC77}">
      <dgm:prSet/>
      <dgm:spPr/>
      <dgm:t>
        <a:bodyPr/>
        <a:lstStyle/>
        <a:p>
          <a:endParaRPr lang="en-US"/>
        </a:p>
      </dgm:t>
    </dgm:pt>
    <dgm:pt modelId="{E1AE6D5F-C846-4800-8F2D-E13E6FE8AEAA}" type="sibTrans" cxnId="{95916B60-122C-4B58-B212-E9176A38FC77}">
      <dgm:prSet/>
      <dgm:spPr/>
      <dgm:t>
        <a:bodyPr/>
        <a:lstStyle/>
        <a:p>
          <a:endParaRPr lang="en-US"/>
        </a:p>
      </dgm:t>
    </dgm:pt>
    <dgm:pt modelId="{583B6E72-3DFB-4857-9EA2-2076246CB7A9}">
      <dgm:prSet/>
      <dgm:spPr/>
      <dgm:t>
        <a:bodyPr/>
        <a:lstStyle/>
        <a:p>
          <a:r>
            <a:rPr lang="en-US"/>
            <a:t>Build quality in!</a:t>
          </a:r>
        </a:p>
      </dgm:t>
    </dgm:pt>
    <dgm:pt modelId="{845EEFF8-35FE-4E53-9C93-BE72C403517A}" type="parTrans" cxnId="{B95A4C5C-3C45-48D0-9F51-049231A0D494}">
      <dgm:prSet/>
      <dgm:spPr/>
      <dgm:t>
        <a:bodyPr/>
        <a:lstStyle/>
        <a:p>
          <a:endParaRPr lang="en-US"/>
        </a:p>
      </dgm:t>
    </dgm:pt>
    <dgm:pt modelId="{7ED16D95-AC55-42A8-AED2-ABEE1DE7BB9E}" type="sibTrans" cxnId="{B95A4C5C-3C45-48D0-9F51-049231A0D494}">
      <dgm:prSet/>
      <dgm:spPr/>
      <dgm:t>
        <a:bodyPr/>
        <a:lstStyle/>
        <a:p>
          <a:endParaRPr lang="en-US"/>
        </a:p>
      </dgm:t>
    </dgm:pt>
    <dgm:pt modelId="{E472D8E8-7FFC-4404-A67C-CB82CFEB2F3A}">
      <dgm:prSet/>
      <dgm:spPr/>
      <dgm:t>
        <a:bodyPr/>
        <a:lstStyle/>
        <a:p>
          <a:r>
            <a:rPr lang="en-US"/>
            <a:t>Everybody has responsibility for the release process.</a:t>
          </a:r>
        </a:p>
      </dgm:t>
    </dgm:pt>
    <dgm:pt modelId="{16F49DAF-92EA-41AF-B69B-E18A9B13BE96}" type="parTrans" cxnId="{E081184C-D489-4F0A-9126-07DDB836347A}">
      <dgm:prSet/>
      <dgm:spPr/>
      <dgm:t>
        <a:bodyPr/>
        <a:lstStyle/>
        <a:p>
          <a:endParaRPr lang="en-US"/>
        </a:p>
      </dgm:t>
    </dgm:pt>
    <dgm:pt modelId="{E07D6B37-6CF4-4681-A590-21198F19AB91}" type="sibTrans" cxnId="{E081184C-D489-4F0A-9126-07DDB836347A}">
      <dgm:prSet/>
      <dgm:spPr/>
      <dgm:t>
        <a:bodyPr/>
        <a:lstStyle/>
        <a:p>
          <a:endParaRPr lang="en-US"/>
        </a:p>
      </dgm:t>
    </dgm:pt>
    <dgm:pt modelId="{DD1A4C02-929F-404B-903B-AC5656691A02}">
      <dgm:prSet/>
      <dgm:spPr/>
      <dgm:t>
        <a:bodyPr/>
        <a:lstStyle/>
        <a:p>
          <a:r>
            <a:rPr lang="en-US" dirty="0"/>
            <a:t>Improve continuously.</a:t>
          </a:r>
        </a:p>
      </dgm:t>
    </dgm:pt>
    <dgm:pt modelId="{C5463D32-2F55-45BE-9823-1BB89870CB5B}" type="parTrans" cxnId="{553062B1-421F-469A-944C-1239703E0971}">
      <dgm:prSet/>
      <dgm:spPr/>
      <dgm:t>
        <a:bodyPr/>
        <a:lstStyle/>
        <a:p>
          <a:endParaRPr lang="en-US"/>
        </a:p>
      </dgm:t>
    </dgm:pt>
    <dgm:pt modelId="{89D9180F-C5EF-4776-9860-C0B75435AF3F}" type="sibTrans" cxnId="{553062B1-421F-469A-944C-1239703E0971}">
      <dgm:prSet/>
      <dgm:spPr/>
      <dgm:t>
        <a:bodyPr/>
        <a:lstStyle/>
        <a:p>
          <a:endParaRPr lang="en-US"/>
        </a:p>
      </dgm:t>
    </dgm:pt>
    <dgm:pt modelId="{CF1C4B9B-FCB6-4739-B1FF-6829D0D8EC08}" type="pres">
      <dgm:prSet presAssocID="{C81F38FA-5645-46C2-9E9A-0202F9CF5AC5}" presName="root" presStyleCnt="0">
        <dgm:presLayoutVars>
          <dgm:dir/>
          <dgm:resizeHandles val="exact"/>
        </dgm:presLayoutVars>
      </dgm:prSet>
      <dgm:spPr/>
    </dgm:pt>
    <dgm:pt modelId="{A4F534F9-11CC-419F-805A-C49BE48E8242}" type="pres">
      <dgm:prSet presAssocID="{C81F38FA-5645-46C2-9E9A-0202F9CF5AC5}" presName="container" presStyleCnt="0">
        <dgm:presLayoutVars>
          <dgm:dir/>
          <dgm:resizeHandles val="exact"/>
        </dgm:presLayoutVars>
      </dgm:prSet>
      <dgm:spPr/>
    </dgm:pt>
    <dgm:pt modelId="{7CC69119-1AD4-47A2-866F-2A5CC88D84BC}" type="pres">
      <dgm:prSet presAssocID="{B048E1AB-5BEE-4E96-A55E-86A65B370208}" presName="compNode" presStyleCnt="0"/>
      <dgm:spPr/>
    </dgm:pt>
    <dgm:pt modelId="{1C72CBD0-CF97-483D-B6EF-23A007DFA74F}" type="pres">
      <dgm:prSet presAssocID="{B048E1AB-5BEE-4E96-A55E-86A65B370208}" presName="iconBgRect" presStyleLbl="bgShp" presStyleIdx="0" presStyleCnt="8"/>
      <dgm:spPr/>
    </dgm:pt>
    <dgm:pt modelId="{20FEE841-0479-4F9C-B2AD-E027B6FD6093}" type="pres">
      <dgm:prSet presAssocID="{B048E1AB-5BEE-4E96-A55E-86A65B370208}"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AA05DBCF-553E-4EE3-956C-B44BBE5FE285}" type="pres">
      <dgm:prSet presAssocID="{B048E1AB-5BEE-4E96-A55E-86A65B370208}" presName="spaceRect" presStyleCnt="0"/>
      <dgm:spPr/>
    </dgm:pt>
    <dgm:pt modelId="{B7A0CD09-77E0-493D-8BA1-6C06C0822A2B}" type="pres">
      <dgm:prSet presAssocID="{B048E1AB-5BEE-4E96-A55E-86A65B370208}" presName="textRect" presStyleLbl="revTx" presStyleIdx="0" presStyleCnt="8">
        <dgm:presLayoutVars>
          <dgm:chMax val="1"/>
          <dgm:chPref val="1"/>
        </dgm:presLayoutVars>
      </dgm:prSet>
      <dgm:spPr/>
    </dgm:pt>
    <dgm:pt modelId="{367A4E90-5D47-4570-B329-064BBAB8C11A}" type="pres">
      <dgm:prSet presAssocID="{4B6A2639-A155-4D23-8A83-282C7163C5A9}" presName="sibTrans" presStyleLbl="sibTrans2D1" presStyleIdx="0" presStyleCnt="0"/>
      <dgm:spPr/>
    </dgm:pt>
    <dgm:pt modelId="{5C1D6444-58CE-462D-8E3D-6482A5827D9F}" type="pres">
      <dgm:prSet presAssocID="{4FB03CE7-208A-4B60-BBB3-9AE9FD2B8101}" presName="compNode" presStyleCnt="0"/>
      <dgm:spPr/>
    </dgm:pt>
    <dgm:pt modelId="{06FF1E68-2B3A-47AF-A0B9-27F02B0796E7}" type="pres">
      <dgm:prSet presAssocID="{4FB03CE7-208A-4B60-BBB3-9AE9FD2B8101}" presName="iconBgRect" presStyleLbl="bgShp" presStyleIdx="1" presStyleCnt="8"/>
      <dgm:spPr/>
    </dgm:pt>
    <dgm:pt modelId="{C99E6FBF-EDB3-4BE5-A42E-BE4B767F0B12}" type="pres">
      <dgm:prSet presAssocID="{4FB03CE7-208A-4B60-BBB3-9AE9FD2B8101}"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29A14A5A-D798-47FB-B666-64394C10E69C}" type="pres">
      <dgm:prSet presAssocID="{4FB03CE7-208A-4B60-BBB3-9AE9FD2B8101}" presName="spaceRect" presStyleCnt="0"/>
      <dgm:spPr/>
    </dgm:pt>
    <dgm:pt modelId="{37BD7F5F-9EF0-40FD-B529-D98B24ED79E8}" type="pres">
      <dgm:prSet presAssocID="{4FB03CE7-208A-4B60-BBB3-9AE9FD2B8101}" presName="textRect" presStyleLbl="revTx" presStyleIdx="1" presStyleCnt="8">
        <dgm:presLayoutVars>
          <dgm:chMax val="1"/>
          <dgm:chPref val="1"/>
        </dgm:presLayoutVars>
      </dgm:prSet>
      <dgm:spPr/>
    </dgm:pt>
    <dgm:pt modelId="{6B286E19-0017-4805-8CF5-362866AB3D35}" type="pres">
      <dgm:prSet presAssocID="{8A33FEA5-A2A7-49C6-AB51-456062CD3B06}" presName="sibTrans" presStyleLbl="sibTrans2D1" presStyleIdx="0" presStyleCnt="0"/>
      <dgm:spPr/>
    </dgm:pt>
    <dgm:pt modelId="{0C914D88-1B10-4883-A387-885C192010AC}" type="pres">
      <dgm:prSet presAssocID="{1E93B3DF-0324-49AE-8207-DB26C2B9FD68}" presName="compNode" presStyleCnt="0"/>
      <dgm:spPr/>
    </dgm:pt>
    <dgm:pt modelId="{4E49F933-1575-4A23-B83C-65B215CC5563}" type="pres">
      <dgm:prSet presAssocID="{1E93B3DF-0324-49AE-8207-DB26C2B9FD68}" presName="iconBgRect" presStyleLbl="bgShp" presStyleIdx="2" presStyleCnt="8"/>
      <dgm:spPr/>
    </dgm:pt>
    <dgm:pt modelId="{56E087C8-EEC8-4BF9-9201-0C3C72D16281}" type="pres">
      <dgm:prSet presAssocID="{1E93B3DF-0324-49AE-8207-DB26C2B9FD68}"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ADE7895D-A3A2-4BDE-BF54-0E2A2514C818}" type="pres">
      <dgm:prSet presAssocID="{1E93B3DF-0324-49AE-8207-DB26C2B9FD68}" presName="spaceRect" presStyleCnt="0"/>
      <dgm:spPr/>
    </dgm:pt>
    <dgm:pt modelId="{C566A220-58F4-4E24-A8FC-D3DF760357FD}" type="pres">
      <dgm:prSet presAssocID="{1E93B3DF-0324-49AE-8207-DB26C2B9FD68}" presName="textRect" presStyleLbl="revTx" presStyleIdx="2" presStyleCnt="8">
        <dgm:presLayoutVars>
          <dgm:chMax val="1"/>
          <dgm:chPref val="1"/>
        </dgm:presLayoutVars>
      </dgm:prSet>
      <dgm:spPr/>
    </dgm:pt>
    <dgm:pt modelId="{9E06CEFE-B0EA-46AB-99DF-6D5B3B51E6B1}" type="pres">
      <dgm:prSet presAssocID="{FD851702-D177-45D0-8153-87C70AB9EBD6}" presName="sibTrans" presStyleLbl="sibTrans2D1" presStyleIdx="0" presStyleCnt="0"/>
      <dgm:spPr/>
    </dgm:pt>
    <dgm:pt modelId="{9E0BFDCE-B96B-4CF6-9AFF-46D59AF34AFB}" type="pres">
      <dgm:prSet presAssocID="{273B5264-0839-422E-95DC-AB157142AB8A}" presName="compNode" presStyleCnt="0"/>
      <dgm:spPr/>
    </dgm:pt>
    <dgm:pt modelId="{17ED893F-52F5-48CC-8043-1514208D19C0}" type="pres">
      <dgm:prSet presAssocID="{273B5264-0839-422E-95DC-AB157142AB8A}" presName="iconBgRect" presStyleLbl="bgShp" presStyleIdx="3" presStyleCnt="8"/>
      <dgm:spPr/>
    </dgm:pt>
    <dgm:pt modelId="{F5F0CB7B-65E1-40DC-8537-8DC48D265374}" type="pres">
      <dgm:prSet presAssocID="{273B5264-0839-422E-95DC-AB157142AB8A}"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hought bubble"/>
        </a:ext>
      </dgm:extLst>
    </dgm:pt>
    <dgm:pt modelId="{A992595C-3DF1-4365-B667-AAAD8D0358AD}" type="pres">
      <dgm:prSet presAssocID="{273B5264-0839-422E-95DC-AB157142AB8A}" presName="spaceRect" presStyleCnt="0"/>
      <dgm:spPr/>
    </dgm:pt>
    <dgm:pt modelId="{28F57B08-A586-413A-B130-C3DD39DDEABD}" type="pres">
      <dgm:prSet presAssocID="{273B5264-0839-422E-95DC-AB157142AB8A}" presName="textRect" presStyleLbl="revTx" presStyleIdx="3" presStyleCnt="8">
        <dgm:presLayoutVars>
          <dgm:chMax val="1"/>
          <dgm:chPref val="1"/>
        </dgm:presLayoutVars>
      </dgm:prSet>
      <dgm:spPr/>
    </dgm:pt>
    <dgm:pt modelId="{E20D4C26-B3D9-4692-AC42-900727C511BA}" type="pres">
      <dgm:prSet presAssocID="{34F7B067-E6DD-42E2-AB00-B52D5B61D998}" presName="sibTrans" presStyleLbl="sibTrans2D1" presStyleIdx="0" presStyleCnt="0"/>
      <dgm:spPr/>
    </dgm:pt>
    <dgm:pt modelId="{F0F882D2-5718-4D94-8B6A-630E2DB7F725}" type="pres">
      <dgm:prSet presAssocID="{D73CD7BA-9E55-46F6-B1D9-CB86DB8B7D9B}" presName="compNode" presStyleCnt="0"/>
      <dgm:spPr/>
    </dgm:pt>
    <dgm:pt modelId="{DF8D4065-9AEB-4ED3-A070-7663A9CB93BA}" type="pres">
      <dgm:prSet presAssocID="{D73CD7BA-9E55-46F6-B1D9-CB86DB8B7D9B}" presName="iconBgRect" presStyleLbl="bgShp" presStyleIdx="4" presStyleCnt="8"/>
      <dgm:spPr/>
    </dgm:pt>
    <dgm:pt modelId="{0DA67B75-3057-4894-8F3B-AB8F1B41E8DA}" type="pres">
      <dgm:prSet presAssocID="{D73CD7BA-9E55-46F6-B1D9-CB86DB8B7D9B}"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opwatch"/>
        </a:ext>
      </dgm:extLst>
    </dgm:pt>
    <dgm:pt modelId="{1BE3A4C0-A98E-4CA9-A59F-A9A7C2002F1C}" type="pres">
      <dgm:prSet presAssocID="{D73CD7BA-9E55-46F6-B1D9-CB86DB8B7D9B}" presName="spaceRect" presStyleCnt="0"/>
      <dgm:spPr/>
    </dgm:pt>
    <dgm:pt modelId="{4F0660D1-1393-42E0-9509-56A4A01380D3}" type="pres">
      <dgm:prSet presAssocID="{D73CD7BA-9E55-46F6-B1D9-CB86DB8B7D9B}" presName="textRect" presStyleLbl="revTx" presStyleIdx="4" presStyleCnt="8">
        <dgm:presLayoutVars>
          <dgm:chMax val="1"/>
          <dgm:chPref val="1"/>
        </dgm:presLayoutVars>
      </dgm:prSet>
      <dgm:spPr/>
    </dgm:pt>
    <dgm:pt modelId="{44E46FC0-D96E-4A15-A866-EAA66D5F0B95}" type="pres">
      <dgm:prSet presAssocID="{E1AE6D5F-C846-4800-8F2D-E13E6FE8AEAA}" presName="sibTrans" presStyleLbl="sibTrans2D1" presStyleIdx="0" presStyleCnt="0"/>
      <dgm:spPr/>
    </dgm:pt>
    <dgm:pt modelId="{584CEAF2-F261-4868-B87E-F434F3255A4F}" type="pres">
      <dgm:prSet presAssocID="{583B6E72-3DFB-4857-9EA2-2076246CB7A9}" presName="compNode" presStyleCnt="0"/>
      <dgm:spPr/>
    </dgm:pt>
    <dgm:pt modelId="{92C1C7C2-7921-4E3A-B15F-0D7A10EAC3E4}" type="pres">
      <dgm:prSet presAssocID="{583B6E72-3DFB-4857-9EA2-2076246CB7A9}" presName="iconBgRect" presStyleLbl="bgShp" presStyleIdx="5" presStyleCnt="8"/>
      <dgm:spPr/>
    </dgm:pt>
    <dgm:pt modelId="{43F6CF62-2ED7-4B33-B307-E6842B7ACE73}" type="pres">
      <dgm:prSet presAssocID="{583B6E72-3DFB-4857-9EA2-2076246CB7A9}"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usiness Growth"/>
        </a:ext>
      </dgm:extLst>
    </dgm:pt>
    <dgm:pt modelId="{B93C6DBB-025E-4022-BC0E-F4FC694582A1}" type="pres">
      <dgm:prSet presAssocID="{583B6E72-3DFB-4857-9EA2-2076246CB7A9}" presName="spaceRect" presStyleCnt="0"/>
      <dgm:spPr/>
    </dgm:pt>
    <dgm:pt modelId="{8F44048A-9C6A-4EE8-BE83-22380DCB20CC}" type="pres">
      <dgm:prSet presAssocID="{583B6E72-3DFB-4857-9EA2-2076246CB7A9}" presName="textRect" presStyleLbl="revTx" presStyleIdx="5" presStyleCnt="8">
        <dgm:presLayoutVars>
          <dgm:chMax val="1"/>
          <dgm:chPref val="1"/>
        </dgm:presLayoutVars>
      </dgm:prSet>
      <dgm:spPr/>
    </dgm:pt>
    <dgm:pt modelId="{AD7A2B73-E4EF-4884-92C6-ECB7BD496A3A}" type="pres">
      <dgm:prSet presAssocID="{7ED16D95-AC55-42A8-AED2-ABEE1DE7BB9E}" presName="sibTrans" presStyleLbl="sibTrans2D1" presStyleIdx="0" presStyleCnt="0"/>
      <dgm:spPr/>
    </dgm:pt>
    <dgm:pt modelId="{B17454AC-CEDE-43DE-AB0F-8AF53BAE18FC}" type="pres">
      <dgm:prSet presAssocID="{E472D8E8-7FFC-4404-A67C-CB82CFEB2F3A}" presName="compNode" presStyleCnt="0"/>
      <dgm:spPr/>
    </dgm:pt>
    <dgm:pt modelId="{0147F258-5206-4E3C-BF82-3A9B6E6EC457}" type="pres">
      <dgm:prSet presAssocID="{E472D8E8-7FFC-4404-A67C-CB82CFEB2F3A}" presName="iconBgRect" presStyleLbl="bgShp" presStyleIdx="6" presStyleCnt="8"/>
      <dgm:spPr/>
    </dgm:pt>
    <dgm:pt modelId="{D7C3AD7D-2243-4740-AE26-C4926054FB9D}" type="pres">
      <dgm:prSet presAssocID="{E472D8E8-7FFC-4404-A67C-CB82CFEB2F3A}"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Thumbs Up Sign"/>
        </a:ext>
      </dgm:extLst>
    </dgm:pt>
    <dgm:pt modelId="{9206FADA-B948-4856-A641-897E17CB4420}" type="pres">
      <dgm:prSet presAssocID="{E472D8E8-7FFC-4404-A67C-CB82CFEB2F3A}" presName="spaceRect" presStyleCnt="0"/>
      <dgm:spPr/>
    </dgm:pt>
    <dgm:pt modelId="{52B6F607-A904-4209-B191-D1C10B44B517}" type="pres">
      <dgm:prSet presAssocID="{E472D8E8-7FFC-4404-A67C-CB82CFEB2F3A}" presName="textRect" presStyleLbl="revTx" presStyleIdx="6" presStyleCnt="8">
        <dgm:presLayoutVars>
          <dgm:chMax val="1"/>
          <dgm:chPref val="1"/>
        </dgm:presLayoutVars>
      </dgm:prSet>
      <dgm:spPr/>
    </dgm:pt>
    <dgm:pt modelId="{396B40F3-173A-420C-8D79-E78E0116FDC5}" type="pres">
      <dgm:prSet presAssocID="{E07D6B37-6CF4-4681-A590-21198F19AB91}" presName="sibTrans" presStyleLbl="sibTrans2D1" presStyleIdx="0" presStyleCnt="0"/>
      <dgm:spPr/>
    </dgm:pt>
    <dgm:pt modelId="{79F814B6-E1D6-413F-83C0-722ADF2409BB}" type="pres">
      <dgm:prSet presAssocID="{DD1A4C02-929F-404B-903B-AC5656691A02}" presName="compNode" presStyleCnt="0"/>
      <dgm:spPr/>
    </dgm:pt>
    <dgm:pt modelId="{5303746F-EC1C-4056-A7CB-523BE7E011AE}" type="pres">
      <dgm:prSet presAssocID="{DD1A4C02-929F-404B-903B-AC5656691A02}" presName="iconBgRect" presStyleLbl="bgShp" presStyleIdx="7" presStyleCnt="8"/>
      <dgm:spPr/>
    </dgm:pt>
    <dgm:pt modelId="{1D8192A2-04BB-439F-8664-3C214F0B11E4}" type="pres">
      <dgm:prSet presAssocID="{DD1A4C02-929F-404B-903B-AC5656691A02}"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Upward trend"/>
        </a:ext>
      </dgm:extLst>
    </dgm:pt>
    <dgm:pt modelId="{5472581C-3683-4187-BEB8-FE482C6B9D2B}" type="pres">
      <dgm:prSet presAssocID="{DD1A4C02-929F-404B-903B-AC5656691A02}" presName="spaceRect" presStyleCnt="0"/>
      <dgm:spPr/>
    </dgm:pt>
    <dgm:pt modelId="{3A5545F7-B5B9-4AB3-9839-9D3E615B4559}" type="pres">
      <dgm:prSet presAssocID="{DD1A4C02-929F-404B-903B-AC5656691A02}" presName="textRect" presStyleLbl="revTx" presStyleIdx="7" presStyleCnt="8">
        <dgm:presLayoutVars>
          <dgm:chMax val="1"/>
          <dgm:chPref val="1"/>
        </dgm:presLayoutVars>
      </dgm:prSet>
      <dgm:spPr/>
    </dgm:pt>
  </dgm:ptLst>
  <dgm:cxnLst>
    <dgm:cxn modelId="{CE084D01-18AA-45F2-B493-023F7C8EFB3A}" type="presOf" srcId="{583B6E72-3DFB-4857-9EA2-2076246CB7A9}" destId="{8F44048A-9C6A-4EE8-BE83-22380DCB20CC}" srcOrd="0" destOrd="0" presId="urn:microsoft.com/office/officeart/2018/2/layout/IconCircleList"/>
    <dgm:cxn modelId="{EC564306-BA6E-4672-B44D-CB7E6E22F3A0}" type="presOf" srcId="{1E93B3DF-0324-49AE-8207-DB26C2B9FD68}" destId="{C566A220-58F4-4E24-A8FC-D3DF760357FD}" srcOrd="0" destOrd="0" presId="urn:microsoft.com/office/officeart/2018/2/layout/IconCircleList"/>
    <dgm:cxn modelId="{28907D0D-817D-41E4-8CBC-1DAB80E5A1B5}" type="presOf" srcId="{E472D8E8-7FFC-4404-A67C-CB82CFEB2F3A}" destId="{52B6F607-A904-4209-B191-D1C10B44B517}" srcOrd="0" destOrd="0" presId="urn:microsoft.com/office/officeart/2018/2/layout/IconCircleList"/>
    <dgm:cxn modelId="{EF33B517-43EE-497F-8D25-A0268664E07B}" type="presOf" srcId="{4B6A2639-A155-4D23-8A83-282C7163C5A9}" destId="{367A4E90-5D47-4570-B329-064BBAB8C11A}" srcOrd="0" destOrd="0" presId="urn:microsoft.com/office/officeart/2018/2/layout/IconCircleList"/>
    <dgm:cxn modelId="{27927421-F74B-4651-8FC6-F5507F447588}" type="presOf" srcId="{34F7B067-E6DD-42E2-AB00-B52D5B61D998}" destId="{E20D4C26-B3D9-4692-AC42-900727C511BA}" srcOrd="0" destOrd="0" presId="urn:microsoft.com/office/officeart/2018/2/layout/IconCircleList"/>
    <dgm:cxn modelId="{0F43A324-9F69-4CF3-867D-2768B649B639}" type="presOf" srcId="{B048E1AB-5BEE-4E96-A55E-86A65B370208}" destId="{B7A0CD09-77E0-493D-8BA1-6C06C0822A2B}" srcOrd="0" destOrd="0" presId="urn:microsoft.com/office/officeart/2018/2/layout/IconCircleList"/>
    <dgm:cxn modelId="{7D77803A-84B3-4392-9820-51CBE3C3794B}" type="presOf" srcId="{E07D6B37-6CF4-4681-A590-21198F19AB91}" destId="{396B40F3-173A-420C-8D79-E78E0116FDC5}" srcOrd="0" destOrd="0" presId="urn:microsoft.com/office/officeart/2018/2/layout/IconCircleList"/>
    <dgm:cxn modelId="{B95A4C5C-3C45-48D0-9F51-049231A0D494}" srcId="{C81F38FA-5645-46C2-9E9A-0202F9CF5AC5}" destId="{583B6E72-3DFB-4857-9EA2-2076246CB7A9}" srcOrd="5" destOrd="0" parTransId="{845EEFF8-35FE-4E53-9C93-BE72C403517A}" sibTransId="{7ED16D95-AC55-42A8-AED2-ABEE1DE7BB9E}"/>
    <dgm:cxn modelId="{95916B60-122C-4B58-B212-E9176A38FC77}" srcId="{C81F38FA-5645-46C2-9E9A-0202F9CF5AC5}" destId="{D73CD7BA-9E55-46F6-B1D9-CB86DB8B7D9B}" srcOrd="4" destOrd="0" parTransId="{AE414943-14F8-4F78-9FEE-2CF85BFB64BF}" sibTransId="{E1AE6D5F-C846-4800-8F2D-E13E6FE8AEAA}"/>
    <dgm:cxn modelId="{57E75F4A-7779-4269-996D-6D9EF6F855CA}" type="presOf" srcId="{FD851702-D177-45D0-8153-87C70AB9EBD6}" destId="{9E06CEFE-B0EA-46AB-99DF-6D5B3B51E6B1}" srcOrd="0" destOrd="0" presId="urn:microsoft.com/office/officeart/2018/2/layout/IconCircleList"/>
    <dgm:cxn modelId="{C7E50D4C-8C87-48AB-AE37-DE3115D77C0F}" type="presOf" srcId="{7ED16D95-AC55-42A8-AED2-ABEE1DE7BB9E}" destId="{AD7A2B73-E4EF-4884-92C6-ECB7BD496A3A}" srcOrd="0" destOrd="0" presId="urn:microsoft.com/office/officeart/2018/2/layout/IconCircleList"/>
    <dgm:cxn modelId="{E081184C-D489-4F0A-9126-07DDB836347A}" srcId="{C81F38FA-5645-46C2-9E9A-0202F9CF5AC5}" destId="{E472D8E8-7FFC-4404-A67C-CB82CFEB2F3A}" srcOrd="6" destOrd="0" parTransId="{16F49DAF-92EA-41AF-B69B-E18A9B13BE96}" sibTransId="{E07D6B37-6CF4-4681-A590-21198F19AB91}"/>
    <dgm:cxn modelId="{CDEC0F71-CCDC-4C28-B9A1-CBBF512C60B9}" srcId="{C81F38FA-5645-46C2-9E9A-0202F9CF5AC5}" destId="{B048E1AB-5BEE-4E96-A55E-86A65B370208}" srcOrd="0" destOrd="0" parTransId="{93B913B7-DD4D-41F0-B652-3E030F90FE99}" sibTransId="{4B6A2639-A155-4D23-8A83-282C7163C5A9}"/>
    <dgm:cxn modelId="{553062B1-421F-469A-944C-1239703E0971}" srcId="{C81F38FA-5645-46C2-9E9A-0202F9CF5AC5}" destId="{DD1A4C02-929F-404B-903B-AC5656691A02}" srcOrd="7" destOrd="0" parTransId="{C5463D32-2F55-45BE-9823-1BB89870CB5B}" sibTransId="{89D9180F-C5EF-4776-9860-C0B75435AF3F}"/>
    <dgm:cxn modelId="{9147CCB6-38E1-47E3-9D73-4F0006DE03B2}" type="presOf" srcId="{DD1A4C02-929F-404B-903B-AC5656691A02}" destId="{3A5545F7-B5B9-4AB3-9839-9D3E615B4559}" srcOrd="0" destOrd="0" presId="urn:microsoft.com/office/officeart/2018/2/layout/IconCircleList"/>
    <dgm:cxn modelId="{961344BD-25E2-46B6-9AC4-4E19B310BACE}" type="presOf" srcId="{8A33FEA5-A2A7-49C6-AB51-456062CD3B06}" destId="{6B286E19-0017-4805-8CF5-362866AB3D35}" srcOrd="0" destOrd="0" presId="urn:microsoft.com/office/officeart/2018/2/layout/IconCircleList"/>
    <dgm:cxn modelId="{4D7458BD-33F9-4014-B21D-A9A1E1D92474}" type="presOf" srcId="{273B5264-0839-422E-95DC-AB157142AB8A}" destId="{28F57B08-A586-413A-B130-C3DD39DDEABD}" srcOrd="0" destOrd="0" presId="urn:microsoft.com/office/officeart/2018/2/layout/IconCircleList"/>
    <dgm:cxn modelId="{58C8CDBD-F355-486C-AD3D-7DB12872EDC8}" type="presOf" srcId="{4FB03CE7-208A-4B60-BBB3-9AE9FD2B8101}" destId="{37BD7F5F-9EF0-40FD-B529-D98B24ED79E8}" srcOrd="0" destOrd="0" presId="urn:microsoft.com/office/officeart/2018/2/layout/IconCircleList"/>
    <dgm:cxn modelId="{3C46E1CC-0055-45C5-98F9-5EF407F96707}" srcId="{C81F38FA-5645-46C2-9E9A-0202F9CF5AC5}" destId="{4FB03CE7-208A-4B60-BBB3-9AE9FD2B8101}" srcOrd="1" destOrd="0" parTransId="{4717B650-2DB9-4373-8545-606FB849CA46}" sibTransId="{8A33FEA5-A2A7-49C6-AB51-456062CD3B06}"/>
    <dgm:cxn modelId="{FB2211D0-88E5-4B10-B307-2351CD1564E1}" srcId="{C81F38FA-5645-46C2-9E9A-0202F9CF5AC5}" destId="{1E93B3DF-0324-49AE-8207-DB26C2B9FD68}" srcOrd="2" destOrd="0" parTransId="{36488D69-60FD-4D26-9A0C-65F92BE1400E}" sibTransId="{FD851702-D177-45D0-8153-87C70AB9EBD6}"/>
    <dgm:cxn modelId="{35DE21D6-4A2F-43AC-B57B-352EC1D3209E}" srcId="{C81F38FA-5645-46C2-9E9A-0202F9CF5AC5}" destId="{273B5264-0839-422E-95DC-AB157142AB8A}" srcOrd="3" destOrd="0" parTransId="{0EA5C55C-CAAD-45EE-9F61-ECAED0D09031}" sibTransId="{34F7B067-E6DD-42E2-AB00-B52D5B61D998}"/>
    <dgm:cxn modelId="{9CE774E2-6647-4622-A716-C4BC68E1A573}" type="presOf" srcId="{D73CD7BA-9E55-46F6-B1D9-CB86DB8B7D9B}" destId="{4F0660D1-1393-42E0-9509-56A4A01380D3}" srcOrd="0" destOrd="0" presId="urn:microsoft.com/office/officeart/2018/2/layout/IconCircleList"/>
    <dgm:cxn modelId="{133302E6-9B3C-454B-9F70-01043106564E}" type="presOf" srcId="{E1AE6D5F-C846-4800-8F2D-E13E6FE8AEAA}" destId="{44E46FC0-D96E-4A15-A866-EAA66D5F0B95}" srcOrd="0" destOrd="0" presId="urn:microsoft.com/office/officeart/2018/2/layout/IconCircleList"/>
    <dgm:cxn modelId="{39AE63FF-108B-488E-ADEB-8F40BBB71C65}" type="presOf" srcId="{C81F38FA-5645-46C2-9E9A-0202F9CF5AC5}" destId="{CF1C4B9B-FCB6-4739-B1FF-6829D0D8EC08}" srcOrd="0" destOrd="0" presId="urn:microsoft.com/office/officeart/2018/2/layout/IconCircleList"/>
    <dgm:cxn modelId="{0B936E0B-ED15-4962-9228-A36C3E4F747E}" type="presParOf" srcId="{CF1C4B9B-FCB6-4739-B1FF-6829D0D8EC08}" destId="{A4F534F9-11CC-419F-805A-C49BE48E8242}" srcOrd="0" destOrd="0" presId="urn:microsoft.com/office/officeart/2018/2/layout/IconCircleList"/>
    <dgm:cxn modelId="{168A6F75-3CDA-4767-BF3C-B8A85C1E2585}" type="presParOf" srcId="{A4F534F9-11CC-419F-805A-C49BE48E8242}" destId="{7CC69119-1AD4-47A2-866F-2A5CC88D84BC}" srcOrd="0" destOrd="0" presId="urn:microsoft.com/office/officeart/2018/2/layout/IconCircleList"/>
    <dgm:cxn modelId="{700F6FEC-7E05-4879-839D-3B2A4AAB9BE6}" type="presParOf" srcId="{7CC69119-1AD4-47A2-866F-2A5CC88D84BC}" destId="{1C72CBD0-CF97-483D-B6EF-23A007DFA74F}" srcOrd="0" destOrd="0" presId="urn:microsoft.com/office/officeart/2018/2/layout/IconCircleList"/>
    <dgm:cxn modelId="{14A884E0-78B0-4522-9B62-A360A93BB9A7}" type="presParOf" srcId="{7CC69119-1AD4-47A2-866F-2A5CC88D84BC}" destId="{20FEE841-0479-4F9C-B2AD-E027B6FD6093}" srcOrd="1" destOrd="0" presId="urn:microsoft.com/office/officeart/2018/2/layout/IconCircleList"/>
    <dgm:cxn modelId="{F536D754-16C8-45EE-BC98-7D4BB59A9125}" type="presParOf" srcId="{7CC69119-1AD4-47A2-866F-2A5CC88D84BC}" destId="{AA05DBCF-553E-4EE3-956C-B44BBE5FE285}" srcOrd="2" destOrd="0" presId="urn:microsoft.com/office/officeart/2018/2/layout/IconCircleList"/>
    <dgm:cxn modelId="{CF732764-87B0-45F9-AD32-D9F9D4219E04}" type="presParOf" srcId="{7CC69119-1AD4-47A2-866F-2A5CC88D84BC}" destId="{B7A0CD09-77E0-493D-8BA1-6C06C0822A2B}" srcOrd="3" destOrd="0" presId="urn:microsoft.com/office/officeart/2018/2/layout/IconCircleList"/>
    <dgm:cxn modelId="{8A36F11D-14B2-43D5-8FDB-0030F723A0CC}" type="presParOf" srcId="{A4F534F9-11CC-419F-805A-C49BE48E8242}" destId="{367A4E90-5D47-4570-B329-064BBAB8C11A}" srcOrd="1" destOrd="0" presId="urn:microsoft.com/office/officeart/2018/2/layout/IconCircleList"/>
    <dgm:cxn modelId="{873A525C-1810-443E-92E7-C219312396EA}" type="presParOf" srcId="{A4F534F9-11CC-419F-805A-C49BE48E8242}" destId="{5C1D6444-58CE-462D-8E3D-6482A5827D9F}" srcOrd="2" destOrd="0" presId="urn:microsoft.com/office/officeart/2018/2/layout/IconCircleList"/>
    <dgm:cxn modelId="{C79A8525-A653-48EC-B80F-A4839F9ACB14}" type="presParOf" srcId="{5C1D6444-58CE-462D-8E3D-6482A5827D9F}" destId="{06FF1E68-2B3A-47AF-A0B9-27F02B0796E7}" srcOrd="0" destOrd="0" presId="urn:microsoft.com/office/officeart/2018/2/layout/IconCircleList"/>
    <dgm:cxn modelId="{241BDAC6-41F0-43E8-87EC-221E712AE05C}" type="presParOf" srcId="{5C1D6444-58CE-462D-8E3D-6482A5827D9F}" destId="{C99E6FBF-EDB3-4BE5-A42E-BE4B767F0B12}" srcOrd="1" destOrd="0" presId="urn:microsoft.com/office/officeart/2018/2/layout/IconCircleList"/>
    <dgm:cxn modelId="{EFC80FB9-7E6F-4ADB-9096-48A3EE334277}" type="presParOf" srcId="{5C1D6444-58CE-462D-8E3D-6482A5827D9F}" destId="{29A14A5A-D798-47FB-B666-64394C10E69C}" srcOrd="2" destOrd="0" presId="urn:microsoft.com/office/officeart/2018/2/layout/IconCircleList"/>
    <dgm:cxn modelId="{35E85FF5-D99B-4618-AAC1-0720778B23EC}" type="presParOf" srcId="{5C1D6444-58CE-462D-8E3D-6482A5827D9F}" destId="{37BD7F5F-9EF0-40FD-B529-D98B24ED79E8}" srcOrd="3" destOrd="0" presId="urn:microsoft.com/office/officeart/2018/2/layout/IconCircleList"/>
    <dgm:cxn modelId="{AA808238-2B3C-4F69-9255-60035A971D4E}" type="presParOf" srcId="{A4F534F9-11CC-419F-805A-C49BE48E8242}" destId="{6B286E19-0017-4805-8CF5-362866AB3D35}" srcOrd="3" destOrd="0" presId="urn:microsoft.com/office/officeart/2018/2/layout/IconCircleList"/>
    <dgm:cxn modelId="{A68D7CBD-83A0-4AFB-9D68-D5E85AA825ED}" type="presParOf" srcId="{A4F534F9-11CC-419F-805A-C49BE48E8242}" destId="{0C914D88-1B10-4883-A387-885C192010AC}" srcOrd="4" destOrd="0" presId="urn:microsoft.com/office/officeart/2018/2/layout/IconCircleList"/>
    <dgm:cxn modelId="{F7AA0891-1818-494C-9C94-16ABA2F1319F}" type="presParOf" srcId="{0C914D88-1B10-4883-A387-885C192010AC}" destId="{4E49F933-1575-4A23-B83C-65B215CC5563}" srcOrd="0" destOrd="0" presId="urn:microsoft.com/office/officeart/2018/2/layout/IconCircleList"/>
    <dgm:cxn modelId="{9A9A63D0-327B-4DA5-8837-F3DDAF05EE9B}" type="presParOf" srcId="{0C914D88-1B10-4883-A387-885C192010AC}" destId="{56E087C8-EEC8-4BF9-9201-0C3C72D16281}" srcOrd="1" destOrd="0" presId="urn:microsoft.com/office/officeart/2018/2/layout/IconCircleList"/>
    <dgm:cxn modelId="{0010D909-5A38-4B53-A616-3981745B071C}" type="presParOf" srcId="{0C914D88-1B10-4883-A387-885C192010AC}" destId="{ADE7895D-A3A2-4BDE-BF54-0E2A2514C818}" srcOrd="2" destOrd="0" presId="urn:microsoft.com/office/officeart/2018/2/layout/IconCircleList"/>
    <dgm:cxn modelId="{85777AC9-CCBD-49CC-868E-B2095A7B2987}" type="presParOf" srcId="{0C914D88-1B10-4883-A387-885C192010AC}" destId="{C566A220-58F4-4E24-A8FC-D3DF760357FD}" srcOrd="3" destOrd="0" presId="urn:microsoft.com/office/officeart/2018/2/layout/IconCircleList"/>
    <dgm:cxn modelId="{2008E270-F6E6-4710-9C20-CCA0D2F17C98}" type="presParOf" srcId="{A4F534F9-11CC-419F-805A-C49BE48E8242}" destId="{9E06CEFE-B0EA-46AB-99DF-6D5B3B51E6B1}" srcOrd="5" destOrd="0" presId="urn:microsoft.com/office/officeart/2018/2/layout/IconCircleList"/>
    <dgm:cxn modelId="{65A4F1AF-4177-437F-A963-5A9D314E156E}" type="presParOf" srcId="{A4F534F9-11CC-419F-805A-C49BE48E8242}" destId="{9E0BFDCE-B96B-4CF6-9AFF-46D59AF34AFB}" srcOrd="6" destOrd="0" presId="urn:microsoft.com/office/officeart/2018/2/layout/IconCircleList"/>
    <dgm:cxn modelId="{238DD5E4-F7CF-474E-A01D-00A91F35EB39}" type="presParOf" srcId="{9E0BFDCE-B96B-4CF6-9AFF-46D59AF34AFB}" destId="{17ED893F-52F5-48CC-8043-1514208D19C0}" srcOrd="0" destOrd="0" presId="urn:microsoft.com/office/officeart/2018/2/layout/IconCircleList"/>
    <dgm:cxn modelId="{72A2F6D2-8137-489C-A96A-FDDFE5FDD18D}" type="presParOf" srcId="{9E0BFDCE-B96B-4CF6-9AFF-46D59AF34AFB}" destId="{F5F0CB7B-65E1-40DC-8537-8DC48D265374}" srcOrd="1" destOrd="0" presId="urn:microsoft.com/office/officeart/2018/2/layout/IconCircleList"/>
    <dgm:cxn modelId="{FF180397-4395-47FE-8D4D-D3E157E8E26C}" type="presParOf" srcId="{9E0BFDCE-B96B-4CF6-9AFF-46D59AF34AFB}" destId="{A992595C-3DF1-4365-B667-AAAD8D0358AD}" srcOrd="2" destOrd="0" presId="urn:microsoft.com/office/officeart/2018/2/layout/IconCircleList"/>
    <dgm:cxn modelId="{F9714C82-D8E4-4D0A-8170-E9E2EDD0FA0F}" type="presParOf" srcId="{9E0BFDCE-B96B-4CF6-9AFF-46D59AF34AFB}" destId="{28F57B08-A586-413A-B130-C3DD39DDEABD}" srcOrd="3" destOrd="0" presId="urn:microsoft.com/office/officeart/2018/2/layout/IconCircleList"/>
    <dgm:cxn modelId="{EFB9849E-C9E3-4C63-AE7A-2FC018A96B52}" type="presParOf" srcId="{A4F534F9-11CC-419F-805A-C49BE48E8242}" destId="{E20D4C26-B3D9-4692-AC42-900727C511BA}" srcOrd="7" destOrd="0" presId="urn:microsoft.com/office/officeart/2018/2/layout/IconCircleList"/>
    <dgm:cxn modelId="{B01DACE1-A627-46C1-A93F-7E713C3F114E}" type="presParOf" srcId="{A4F534F9-11CC-419F-805A-C49BE48E8242}" destId="{F0F882D2-5718-4D94-8B6A-630E2DB7F725}" srcOrd="8" destOrd="0" presId="urn:microsoft.com/office/officeart/2018/2/layout/IconCircleList"/>
    <dgm:cxn modelId="{90FFADD3-06C2-48EE-9A9B-BF8BF51DE3A0}" type="presParOf" srcId="{F0F882D2-5718-4D94-8B6A-630E2DB7F725}" destId="{DF8D4065-9AEB-4ED3-A070-7663A9CB93BA}" srcOrd="0" destOrd="0" presId="urn:microsoft.com/office/officeart/2018/2/layout/IconCircleList"/>
    <dgm:cxn modelId="{F8F98D2E-6758-42C1-9B3B-5E5E65232C1D}" type="presParOf" srcId="{F0F882D2-5718-4D94-8B6A-630E2DB7F725}" destId="{0DA67B75-3057-4894-8F3B-AB8F1B41E8DA}" srcOrd="1" destOrd="0" presId="urn:microsoft.com/office/officeart/2018/2/layout/IconCircleList"/>
    <dgm:cxn modelId="{896C6609-A1C9-499B-8A72-26CED452A195}" type="presParOf" srcId="{F0F882D2-5718-4D94-8B6A-630E2DB7F725}" destId="{1BE3A4C0-A98E-4CA9-A59F-A9A7C2002F1C}" srcOrd="2" destOrd="0" presId="urn:microsoft.com/office/officeart/2018/2/layout/IconCircleList"/>
    <dgm:cxn modelId="{9801B2CE-1738-400F-9EEA-A51315BC9841}" type="presParOf" srcId="{F0F882D2-5718-4D94-8B6A-630E2DB7F725}" destId="{4F0660D1-1393-42E0-9509-56A4A01380D3}" srcOrd="3" destOrd="0" presId="urn:microsoft.com/office/officeart/2018/2/layout/IconCircleList"/>
    <dgm:cxn modelId="{DAB713C9-2D69-4EF5-B084-60D444657606}" type="presParOf" srcId="{A4F534F9-11CC-419F-805A-C49BE48E8242}" destId="{44E46FC0-D96E-4A15-A866-EAA66D5F0B95}" srcOrd="9" destOrd="0" presId="urn:microsoft.com/office/officeart/2018/2/layout/IconCircleList"/>
    <dgm:cxn modelId="{D0AEC93B-B783-440D-B3DD-256879EF4C92}" type="presParOf" srcId="{A4F534F9-11CC-419F-805A-C49BE48E8242}" destId="{584CEAF2-F261-4868-B87E-F434F3255A4F}" srcOrd="10" destOrd="0" presId="urn:microsoft.com/office/officeart/2018/2/layout/IconCircleList"/>
    <dgm:cxn modelId="{1C340176-4EDA-4EAB-8999-3D6AAA08FBC3}" type="presParOf" srcId="{584CEAF2-F261-4868-B87E-F434F3255A4F}" destId="{92C1C7C2-7921-4E3A-B15F-0D7A10EAC3E4}" srcOrd="0" destOrd="0" presId="urn:microsoft.com/office/officeart/2018/2/layout/IconCircleList"/>
    <dgm:cxn modelId="{19C837B7-FAF8-4805-9E70-1591E1391D2D}" type="presParOf" srcId="{584CEAF2-F261-4868-B87E-F434F3255A4F}" destId="{43F6CF62-2ED7-4B33-B307-E6842B7ACE73}" srcOrd="1" destOrd="0" presId="urn:microsoft.com/office/officeart/2018/2/layout/IconCircleList"/>
    <dgm:cxn modelId="{D7B12127-D816-40F0-9719-8677AE2CCEBA}" type="presParOf" srcId="{584CEAF2-F261-4868-B87E-F434F3255A4F}" destId="{B93C6DBB-025E-4022-BC0E-F4FC694582A1}" srcOrd="2" destOrd="0" presId="urn:microsoft.com/office/officeart/2018/2/layout/IconCircleList"/>
    <dgm:cxn modelId="{D847CA20-C8AF-42F0-9636-401AA2EB5A01}" type="presParOf" srcId="{584CEAF2-F261-4868-B87E-F434F3255A4F}" destId="{8F44048A-9C6A-4EE8-BE83-22380DCB20CC}" srcOrd="3" destOrd="0" presId="urn:microsoft.com/office/officeart/2018/2/layout/IconCircleList"/>
    <dgm:cxn modelId="{04C0755C-7906-4633-ABCC-EBCD2FB1A587}" type="presParOf" srcId="{A4F534F9-11CC-419F-805A-C49BE48E8242}" destId="{AD7A2B73-E4EF-4884-92C6-ECB7BD496A3A}" srcOrd="11" destOrd="0" presId="urn:microsoft.com/office/officeart/2018/2/layout/IconCircleList"/>
    <dgm:cxn modelId="{0A7DB2DE-D240-43BE-B378-44940E542FE5}" type="presParOf" srcId="{A4F534F9-11CC-419F-805A-C49BE48E8242}" destId="{B17454AC-CEDE-43DE-AB0F-8AF53BAE18FC}" srcOrd="12" destOrd="0" presId="urn:microsoft.com/office/officeart/2018/2/layout/IconCircleList"/>
    <dgm:cxn modelId="{F6229F51-3EEF-4798-9D41-707F4E923DAA}" type="presParOf" srcId="{B17454AC-CEDE-43DE-AB0F-8AF53BAE18FC}" destId="{0147F258-5206-4E3C-BF82-3A9B6E6EC457}" srcOrd="0" destOrd="0" presId="urn:microsoft.com/office/officeart/2018/2/layout/IconCircleList"/>
    <dgm:cxn modelId="{89ECB23A-5034-4DA6-9DED-AC6539B7657C}" type="presParOf" srcId="{B17454AC-CEDE-43DE-AB0F-8AF53BAE18FC}" destId="{D7C3AD7D-2243-4740-AE26-C4926054FB9D}" srcOrd="1" destOrd="0" presId="urn:microsoft.com/office/officeart/2018/2/layout/IconCircleList"/>
    <dgm:cxn modelId="{B514E585-6091-4BD9-81C9-F66B26502BF5}" type="presParOf" srcId="{B17454AC-CEDE-43DE-AB0F-8AF53BAE18FC}" destId="{9206FADA-B948-4856-A641-897E17CB4420}" srcOrd="2" destOrd="0" presId="urn:microsoft.com/office/officeart/2018/2/layout/IconCircleList"/>
    <dgm:cxn modelId="{22E29A35-05E0-429E-8E03-43C9E7404F2E}" type="presParOf" srcId="{B17454AC-CEDE-43DE-AB0F-8AF53BAE18FC}" destId="{52B6F607-A904-4209-B191-D1C10B44B517}" srcOrd="3" destOrd="0" presId="urn:microsoft.com/office/officeart/2018/2/layout/IconCircleList"/>
    <dgm:cxn modelId="{8C33C616-0515-4FED-B8FA-99085F7CBD8E}" type="presParOf" srcId="{A4F534F9-11CC-419F-805A-C49BE48E8242}" destId="{396B40F3-173A-420C-8D79-E78E0116FDC5}" srcOrd="13" destOrd="0" presId="urn:microsoft.com/office/officeart/2018/2/layout/IconCircleList"/>
    <dgm:cxn modelId="{34B546E1-12D8-4BC6-95E2-A37541D9BC30}" type="presParOf" srcId="{A4F534F9-11CC-419F-805A-C49BE48E8242}" destId="{79F814B6-E1D6-413F-83C0-722ADF2409BB}" srcOrd="14" destOrd="0" presId="urn:microsoft.com/office/officeart/2018/2/layout/IconCircleList"/>
    <dgm:cxn modelId="{5BB636A3-45A2-4CC7-A703-001592615E85}" type="presParOf" srcId="{79F814B6-E1D6-413F-83C0-722ADF2409BB}" destId="{5303746F-EC1C-4056-A7CB-523BE7E011AE}" srcOrd="0" destOrd="0" presId="urn:microsoft.com/office/officeart/2018/2/layout/IconCircleList"/>
    <dgm:cxn modelId="{FC076C7C-86AD-41B7-B8F4-367C9231EB30}" type="presParOf" srcId="{79F814B6-E1D6-413F-83C0-722ADF2409BB}" destId="{1D8192A2-04BB-439F-8664-3C214F0B11E4}" srcOrd="1" destOrd="0" presId="urn:microsoft.com/office/officeart/2018/2/layout/IconCircleList"/>
    <dgm:cxn modelId="{F308593D-C315-4590-9048-6AAC6FA2F518}" type="presParOf" srcId="{79F814B6-E1D6-413F-83C0-722ADF2409BB}" destId="{5472581C-3683-4187-BEB8-FE482C6B9D2B}" srcOrd="2" destOrd="0" presId="urn:microsoft.com/office/officeart/2018/2/layout/IconCircleList"/>
    <dgm:cxn modelId="{42D825CD-C527-4637-A10B-C2DCA2AEDE0D}" type="presParOf" srcId="{79F814B6-E1D6-413F-83C0-722ADF2409BB}" destId="{3A5545F7-B5B9-4AB3-9839-9D3E615B455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7A0E44E-2848-4EDD-A1BF-C608D9E9FD3D}" type="doc">
      <dgm:prSet loTypeId="urn:microsoft.com/office/officeart/2018/5/layout/IconCircleLabel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F3BA711A-7482-4416-B287-A1655204B527}">
      <dgm:prSet/>
      <dgm:spPr/>
      <dgm:t>
        <a:bodyPr/>
        <a:lstStyle/>
        <a:p>
          <a:pPr>
            <a:defRPr cap="all"/>
          </a:pPr>
          <a:r>
            <a:rPr lang="en-US"/>
            <a:t>Continuous Deployment Trigger</a:t>
          </a:r>
        </a:p>
      </dgm:t>
    </dgm:pt>
    <dgm:pt modelId="{D8B7A480-0673-4D70-8065-41CC5E222CAB}" type="parTrans" cxnId="{CD23BDDF-9C50-4549-B9B4-861358AB0D4E}">
      <dgm:prSet/>
      <dgm:spPr/>
      <dgm:t>
        <a:bodyPr/>
        <a:lstStyle/>
        <a:p>
          <a:endParaRPr lang="en-US"/>
        </a:p>
      </dgm:t>
    </dgm:pt>
    <dgm:pt modelId="{122ED579-C9C1-4064-B95B-55E2557428E4}" type="sibTrans" cxnId="{CD23BDDF-9C50-4549-B9B4-861358AB0D4E}">
      <dgm:prSet/>
      <dgm:spPr/>
      <dgm:t>
        <a:bodyPr/>
        <a:lstStyle/>
        <a:p>
          <a:endParaRPr lang="en-US"/>
        </a:p>
      </dgm:t>
    </dgm:pt>
    <dgm:pt modelId="{DC19235A-176E-4BC8-A05D-F1EC02C30C12}">
      <dgm:prSet/>
      <dgm:spPr/>
      <dgm:t>
        <a:bodyPr/>
        <a:lstStyle/>
        <a:p>
          <a:pPr>
            <a:defRPr cap="all"/>
          </a:pPr>
          <a:r>
            <a:rPr lang="en-US"/>
            <a:t>Scheduled Trigger</a:t>
          </a:r>
        </a:p>
      </dgm:t>
    </dgm:pt>
    <dgm:pt modelId="{DB02248F-CF7E-45FB-91B8-3789C1B08A14}" type="parTrans" cxnId="{77432522-C289-423C-8DC1-73DD7D343908}">
      <dgm:prSet/>
      <dgm:spPr/>
      <dgm:t>
        <a:bodyPr/>
        <a:lstStyle/>
        <a:p>
          <a:endParaRPr lang="en-US"/>
        </a:p>
      </dgm:t>
    </dgm:pt>
    <dgm:pt modelId="{127B86CF-E579-4803-AA7F-3C95D0F0FE4C}" type="sibTrans" cxnId="{77432522-C289-423C-8DC1-73DD7D343908}">
      <dgm:prSet/>
      <dgm:spPr/>
      <dgm:t>
        <a:bodyPr/>
        <a:lstStyle/>
        <a:p>
          <a:endParaRPr lang="en-US"/>
        </a:p>
      </dgm:t>
    </dgm:pt>
    <dgm:pt modelId="{A1F518FB-540A-4B8E-9A34-42028BF071F7}">
      <dgm:prSet/>
      <dgm:spPr/>
      <dgm:t>
        <a:bodyPr/>
        <a:lstStyle/>
        <a:p>
          <a:pPr>
            <a:defRPr cap="all"/>
          </a:pPr>
          <a:r>
            <a:rPr lang="en-US"/>
            <a:t>Manual Trigger	</a:t>
          </a:r>
        </a:p>
      </dgm:t>
    </dgm:pt>
    <dgm:pt modelId="{B6C97801-EDEE-421F-AF71-A14EB9BDE2DA}" type="parTrans" cxnId="{056BE8B0-F596-40DF-98E1-2608C1D97220}">
      <dgm:prSet/>
      <dgm:spPr/>
      <dgm:t>
        <a:bodyPr/>
        <a:lstStyle/>
        <a:p>
          <a:endParaRPr lang="en-US"/>
        </a:p>
      </dgm:t>
    </dgm:pt>
    <dgm:pt modelId="{CB7897D2-7798-49F3-A65C-0713F8B9E40C}" type="sibTrans" cxnId="{056BE8B0-F596-40DF-98E1-2608C1D97220}">
      <dgm:prSet/>
      <dgm:spPr/>
      <dgm:t>
        <a:bodyPr/>
        <a:lstStyle/>
        <a:p>
          <a:endParaRPr lang="en-US"/>
        </a:p>
      </dgm:t>
    </dgm:pt>
    <dgm:pt modelId="{5AA37A92-ED30-4957-8E46-D52669117A91}" type="pres">
      <dgm:prSet presAssocID="{A7A0E44E-2848-4EDD-A1BF-C608D9E9FD3D}" presName="root" presStyleCnt="0">
        <dgm:presLayoutVars>
          <dgm:dir/>
          <dgm:resizeHandles val="exact"/>
        </dgm:presLayoutVars>
      </dgm:prSet>
      <dgm:spPr/>
    </dgm:pt>
    <dgm:pt modelId="{82088E88-8BEA-47F5-8581-6FD6A4797FB9}" type="pres">
      <dgm:prSet presAssocID="{F3BA711A-7482-4416-B287-A1655204B527}" presName="compNode" presStyleCnt="0"/>
      <dgm:spPr/>
    </dgm:pt>
    <dgm:pt modelId="{3FDDF402-D63A-4FEE-B7C9-D8E900CE1A7B}" type="pres">
      <dgm:prSet presAssocID="{F3BA711A-7482-4416-B287-A1655204B527}" presName="iconBgRect" presStyleLbl="bgShp" presStyleIdx="0" presStyleCnt="3"/>
      <dgm:spPr/>
    </dgm:pt>
    <dgm:pt modelId="{1EDFC0FC-6D6E-41F9-9CF4-46F43F16D715}" type="pres">
      <dgm:prSet presAssocID="{F3BA711A-7482-4416-B287-A1655204B52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re"/>
        </a:ext>
      </dgm:extLst>
    </dgm:pt>
    <dgm:pt modelId="{CD8F6BE7-84E7-426E-A330-0D8EFA951515}" type="pres">
      <dgm:prSet presAssocID="{F3BA711A-7482-4416-B287-A1655204B527}" presName="spaceRect" presStyleCnt="0"/>
      <dgm:spPr/>
    </dgm:pt>
    <dgm:pt modelId="{224B6EEF-4BE1-46AB-A5C8-799601FAB885}" type="pres">
      <dgm:prSet presAssocID="{F3BA711A-7482-4416-B287-A1655204B527}" presName="textRect" presStyleLbl="revTx" presStyleIdx="0" presStyleCnt="3">
        <dgm:presLayoutVars>
          <dgm:chMax val="1"/>
          <dgm:chPref val="1"/>
        </dgm:presLayoutVars>
      </dgm:prSet>
      <dgm:spPr/>
    </dgm:pt>
    <dgm:pt modelId="{879F1554-11AE-49C6-867F-7BBF3935A957}" type="pres">
      <dgm:prSet presAssocID="{122ED579-C9C1-4064-B95B-55E2557428E4}" presName="sibTrans" presStyleCnt="0"/>
      <dgm:spPr/>
    </dgm:pt>
    <dgm:pt modelId="{09B3C5A9-905A-4EBF-978B-EFD8DEAEB242}" type="pres">
      <dgm:prSet presAssocID="{DC19235A-176E-4BC8-A05D-F1EC02C30C12}" presName="compNode" presStyleCnt="0"/>
      <dgm:spPr/>
    </dgm:pt>
    <dgm:pt modelId="{383ED0B8-3198-40C1-8F79-5CA15D55C2F6}" type="pres">
      <dgm:prSet presAssocID="{DC19235A-176E-4BC8-A05D-F1EC02C30C12}" presName="iconBgRect" presStyleLbl="bgShp" presStyleIdx="1" presStyleCnt="3"/>
      <dgm:spPr/>
    </dgm:pt>
    <dgm:pt modelId="{FA5C2A10-0039-45D9-8277-5E9C4AE446B3}" type="pres">
      <dgm:prSet presAssocID="{DC19235A-176E-4BC8-A05D-F1EC02C30C1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thly calendar"/>
        </a:ext>
      </dgm:extLst>
    </dgm:pt>
    <dgm:pt modelId="{B7FC5F22-6969-4246-9462-83464B0B0F6C}" type="pres">
      <dgm:prSet presAssocID="{DC19235A-176E-4BC8-A05D-F1EC02C30C12}" presName="spaceRect" presStyleCnt="0"/>
      <dgm:spPr/>
    </dgm:pt>
    <dgm:pt modelId="{0848D648-9BFE-433C-B9A7-170E365285F2}" type="pres">
      <dgm:prSet presAssocID="{DC19235A-176E-4BC8-A05D-F1EC02C30C12}" presName="textRect" presStyleLbl="revTx" presStyleIdx="1" presStyleCnt="3">
        <dgm:presLayoutVars>
          <dgm:chMax val="1"/>
          <dgm:chPref val="1"/>
        </dgm:presLayoutVars>
      </dgm:prSet>
      <dgm:spPr/>
    </dgm:pt>
    <dgm:pt modelId="{DF0B9658-7F8B-46BA-87D9-024784F129B2}" type="pres">
      <dgm:prSet presAssocID="{127B86CF-E579-4803-AA7F-3C95D0F0FE4C}" presName="sibTrans" presStyleCnt="0"/>
      <dgm:spPr/>
    </dgm:pt>
    <dgm:pt modelId="{59E77932-C176-47D2-8B40-72AE6CD9AF99}" type="pres">
      <dgm:prSet presAssocID="{A1F518FB-540A-4B8E-9A34-42028BF071F7}" presName="compNode" presStyleCnt="0"/>
      <dgm:spPr/>
    </dgm:pt>
    <dgm:pt modelId="{993CDF4E-69AF-4455-B088-CB17FFE8BB80}" type="pres">
      <dgm:prSet presAssocID="{A1F518FB-540A-4B8E-9A34-42028BF071F7}" presName="iconBgRect" presStyleLbl="bgShp" presStyleIdx="2" presStyleCnt="3"/>
      <dgm:spPr/>
    </dgm:pt>
    <dgm:pt modelId="{68B5F9AF-3F19-407F-9746-ABC810AF6BAE}" type="pres">
      <dgm:prSet presAssocID="{A1F518FB-540A-4B8E-9A34-42028BF071F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AB56B838-BE9F-4F7B-BB5E-FD4D3ADA66DB}" type="pres">
      <dgm:prSet presAssocID="{A1F518FB-540A-4B8E-9A34-42028BF071F7}" presName="spaceRect" presStyleCnt="0"/>
      <dgm:spPr/>
    </dgm:pt>
    <dgm:pt modelId="{42367647-E7D5-4F79-8226-699740F0D054}" type="pres">
      <dgm:prSet presAssocID="{A1F518FB-540A-4B8E-9A34-42028BF071F7}" presName="textRect" presStyleLbl="revTx" presStyleIdx="2" presStyleCnt="3">
        <dgm:presLayoutVars>
          <dgm:chMax val="1"/>
          <dgm:chPref val="1"/>
        </dgm:presLayoutVars>
      </dgm:prSet>
      <dgm:spPr/>
    </dgm:pt>
  </dgm:ptLst>
  <dgm:cxnLst>
    <dgm:cxn modelId="{5D4A3C16-5A91-4A85-9E55-02F5900B0887}" type="presOf" srcId="{A7A0E44E-2848-4EDD-A1BF-C608D9E9FD3D}" destId="{5AA37A92-ED30-4957-8E46-D52669117A91}" srcOrd="0" destOrd="0" presId="urn:microsoft.com/office/officeart/2018/5/layout/IconCircleLabelList"/>
    <dgm:cxn modelId="{77432522-C289-423C-8DC1-73DD7D343908}" srcId="{A7A0E44E-2848-4EDD-A1BF-C608D9E9FD3D}" destId="{DC19235A-176E-4BC8-A05D-F1EC02C30C12}" srcOrd="1" destOrd="0" parTransId="{DB02248F-CF7E-45FB-91B8-3789C1B08A14}" sibTransId="{127B86CF-E579-4803-AA7F-3C95D0F0FE4C}"/>
    <dgm:cxn modelId="{A5538F4C-4EDF-4952-9FC6-351D099F9D33}" type="presOf" srcId="{F3BA711A-7482-4416-B287-A1655204B527}" destId="{224B6EEF-4BE1-46AB-A5C8-799601FAB885}" srcOrd="0" destOrd="0" presId="urn:microsoft.com/office/officeart/2018/5/layout/IconCircleLabelList"/>
    <dgm:cxn modelId="{056BE8B0-F596-40DF-98E1-2608C1D97220}" srcId="{A7A0E44E-2848-4EDD-A1BF-C608D9E9FD3D}" destId="{A1F518FB-540A-4B8E-9A34-42028BF071F7}" srcOrd="2" destOrd="0" parTransId="{B6C97801-EDEE-421F-AF71-A14EB9BDE2DA}" sibTransId="{CB7897D2-7798-49F3-A65C-0713F8B9E40C}"/>
    <dgm:cxn modelId="{602000B4-85A6-4977-A9B2-BBD8CC6F25DD}" type="presOf" srcId="{DC19235A-176E-4BC8-A05D-F1EC02C30C12}" destId="{0848D648-9BFE-433C-B9A7-170E365285F2}" srcOrd="0" destOrd="0" presId="urn:microsoft.com/office/officeart/2018/5/layout/IconCircleLabelList"/>
    <dgm:cxn modelId="{CD23BDDF-9C50-4549-B9B4-861358AB0D4E}" srcId="{A7A0E44E-2848-4EDD-A1BF-C608D9E9FD3D}" destId="{F3BA711A-7482-4416-B287-A1655204B527}" srcOrd="0" destOrd="0" parTransId="{D8B7A480-0673-4D70-8065-41CC5E222CAB}" sibTransId="{122ED579-C9C1-4064-B95B-55E2557428E4}"/>
    <dgm:cxn modelId="{A62D97EE-477B-4494-941F-5581B5FF41F3}" type="presOf" srcId="{A1F518FB-540A-4B8E-9A34-42028BF071F7}" destId="{42367647-E7D5-4F79-8226-699740F0D054}" srcOrd="0" destOrd="0" presId="urn:microsoft.com/office/officeart/2018/5/layout/IconCircleLabelList"/>
    <dgm:cxn modelId="{50BD6654-9771-4400-B41D-FC3387CE6556}" type="presParOf" srcId="{5AA37A92-ED30-4957-8E46-D52669117A91}" destId="{82088E88-8BEA-47F5-8581-6FD6A4797FB9}" srcOrd="0" destOrd="0" presId="urn:microsoft.com/office/officeart/2018/5/layout/IconCircleLabelList"/>
    <dgm:cxn modelId="{5570B50C-D61D-4919-8DAC-C56E41F6A80A}" type="presParOf" srcId="{82088E88-8BEA-47F5-8581-6FD6A4797FB9}" destId="{3FDDF402-D63A-4FEE-B7C9-D8E900CE1A7B}" srcOrd="0" destOrd="0" presId="urn:microsoft.com/office/officeart/2018/5/layout/IconCircleLabelList"/>
    <dgm:cxn modelId="{1F48CD3D-C943-4EE2-B1B2-81710F39C411}" type="presParOf" srcId="{82088E88-8BEA-47F5-8581-6FD6A4797FB9}" destId="{1EDFC0FC-6D6E-41F9-9CF4-46F43F16D715}" srcOrd="1" destOrd="0" presId="urn:microsoft.com/office/officeart/2018/5/layout/IconCircleLabelList"/>
    <dgm:cxn modelId="{4A966450-A01C-49EE-B745-56C2ECA9BB4C}" type="presParOf" srcId="{82088E88-8BEA-47F5-8581-6FD6A4797FB9}" destId="{CD8F6BE7-84E7-426E-A330-0D8EFA951515}" srcOrd="2" destOrd="0" presId="urn:microsoft.com/office/officeart/2018/5/layout/IconCircleLabelList"/>
    <dgm:cxn modelId="{79D2728A-CD6E-4FA6-B8B3-2754BFD5BC15}" type="presParOf" srcId="{82088E88-8BEA-47F5-8581-6FD6A4797FB9}" destId="{224B6EEF-4BE1-46AB-A5C8-799601FAB885}" srcOrd="3" destOrd="0" presId="urn:microsoft.com/office/officeart/2018/5/layout/IconCircleLabelList"/>
    <dgm:cxn modelId="{F3AC4A3C-CBEC-45EC-9987-8EF811B7DF15}" type="presParOf" srcId="{5AA37A92-ED30-4957-8E46-D52669117A91}" destId="{879F1554-11AE-49C6-867F-7BBF3935A957}" srcOrd="1" destOrd="0" presId="urn:microsoft.com/office/officeart/2018/5/layout/IconCircleLabelList"/>
    <dgm:cxn modelId="{C1564CD9-3A26-4B0C-BCFD-B6CE91DB2BF8}" type="presParOf" srcId="{5AA37A92-ED30-4957-8E46-D52669117A91}" destId="{09B3C5A9-905A-4EBF-978B-EFD8DEAEB242}" srcOrd="2" destOrd="0" presId="urn:microsoft.com/office/officeart/2018/5/layout/IconCircleLabelList"/>
    <dgm:cxn modelId="{1859E823-B9F3-490B-BB11-86171E5FC9C3}" type="presParOf" srcId="{09B3C5A9-905A-4EBF-978B-EFD8DEAEB242}" destId="{383ED0B8-3198-40C1-8F79-5CA15D55C2F6}" srcOrd="0" destOrd="0" presId="urn:microsoft.com/office/officeart/2018/5/layout/IconCircleLabelList"/>
    <dgm:cxn modelId="{D60A681B-15CE-436E-AD62-F279F8F2CF67}" type="presParOf" srcId="{09B3C5A9-905A-4EBF-978B-EFD8DEAEB242}" destId="{FA5C2A10-0039-45D9-8277-5E9C4AE446B3}" srcOrd="1" destOrd="0" presId="urn:microsoft.com/office/officeart/2018/5/layout/IconCircleLabelList"/>
    <dgm:cxn modelId="{3918C45E-CFAE-4A03-81CF-F979A9D06AB2}" type="presParOf" srcId="{09B3C5A9-905A-4EBF-978B-EFD8DEAEB242}" destId="{B7FC5F22-6969-4246-9462-83464B0B0F6C}" srcOrd="2" destOrd="0" presId="urn:microsoft.com/office/officeart/2018/5/layout/IconCircleLabelList"/>
    <dgm:cxn modelId="{EFF5AC7E-D995-48D1-ABE3-9B800FD1816D}" type="presParOf" srcId="{09B3C5A9-905A-4EBF-978B-EFD8DEAEB242}" destId="{0848D648-9BFE-433C-B9A7-170E365285F2}" srcOrd="3" destOrd="0" presId="urn:microsoft.com/office/officeart/2018/5/layout/IconCircleLabelList"/>
    <dgm:cxn modelId="{282041DB-2226-4F39-877F-C922879236AD}" type="presParOf" srcId="{5AA37A92-ED30-4957-8E46-D52669117A91}" destId="{DF0B9658-7F8B-46BA-87D9-024784F129B2}" srcOrd="3" destOrd="0" presId="urn:microsoft.com/office/officeart/2018/5/layout/IconCircleLabelList"/>
    <dgm:cxn modelId="{AFB4AD55-6A8E-42E0-B961-1C2E25A06B0C}" type="presParOf" srcId="{5AA37A92-ED30-4957-8E46-D52669117A91}" destId="{59E77932-C176-47D2-8B40-72AE6CD9AF99}" srcOrd="4" destOrd="0" presId="urn:microsoft.com/office/officeart/2018/5/layout/IconCircleLabelList"/>
    <dgm:cxn modelId="{219F6077-F4C4-47F9-9AD5-31B94514BFD3}" type="presParOf" srcId="{59E77932-C176-47D2-8B40-72AE6CD9AF99}" destId="{993CDF4E-69AF-4455-B088-CB17FFE8BB80}" srcOrd="0" destOrd="0" presId="urn:microsoft.com/office/officeart/2018/5/layout/IconCircleLabelList"/>
    <dgm:cxn modelId="{A0A49A74-A3BD-4CB3-A6A6-B2E0538453E3}" type="presParOf" srcId="{59E77932-C176-47D2-8B40-72AE6CD9AF99}" destId="{68B5F9AF-3F19-407F-9746-ABC810AF6BAE}" srcOrd="1" destOrd="0" presId="urn:microsoft.com/office/officeart/2018/5/layout/IconCircleLabelList"/>
    <dgm:cxn modelId="{D1F9C856-DCF7-4305-9E12-84762B093191}" type="presParOf" srcId="{59E77932-C176-47D2-8B40-72AE6CD9AF99}" destId="{AB56B838-BE9F-4F7B-BB5E-FD4D3ADA66DB}" srcOrd="2" destOrd="0" presId="urn:microsoft.com/office/officeart/2018/5/layout/IconCircleLabelList"/>
    <dgm:cxn modelId="{1BEDE79D-B546-4892-BCA4-6C9E51BF7E18}" type="presParOf" srcId="{59E77932-C176-47D2-8B40-72AE6CD9AF99}" destId="{42367647-E7D5-4F79-8226-699740F0D054}"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62BFE9B-81CC-4DBE-832A-0D85EA8E8250}" type="doc">
      <dgm:prSet loTypeId="urn:microsoft.com/office/officeart/2018/5/layout/IconLeafLabelList" loCatId="icon" qsTypeId="urn:microsoft.com/office/officeart/2005/8/quickstyle/simple4" qsCatId="simple" csTypeId="urn:microsoft.com/office/officeart/2018/5/colors/Iconchunking_neutralbg_accent1_2" csCatId="accent1" phldr="1"/>
      <dgm:spPr/>
      <dgm:t>
        <a:bodyPr/>
        <a:lstStyle/>
        <a:p>
          <a:endParaRPr lang="en-US"/>
        </a:p>
      </dgm:t>
    </dgm:pt>
    <dgm:pt modelId="{FC4C0C4C-EAD3-48D5-A52C-E1D5954FE48C}">
      <dgm:prSet/>
      <dgm:spPr/>
      <dgm:t>
        <a:bodyPr/>
        <a:lstStyle/>
        <a:p>
          <a:pPr>
            <a:defRPr cap="all"/>
          </a:pPr>
          <a:r>
            <a:rPr lang="en-US"/>
            <a:t>Incident and issues management </a:t>
          </a:r>
        </a:p>
      </dgm:t>
    </dgm:pt>
    <dgm:pt modelId="{5757AEA8-4208-4575-99B9-10B0197EA9C1}" type="parTrans" cxnId="{B186A95E-34F7-486C-AF87-72F5F1B8445D}">
      <dgm:prSet/>
      <dgm:spPr/>
      <dgm:t>
        <a:bodyPr/>
        <a:lstStyle/>
        <a:p>
          <a:endParaRPr lang="en-US"/>
        </a:p>
      </dgm:t>
    </dgm:pt>
    <dgm:pt modelId="{FC742ACC-D7B5-4D6D-AEC4-3C8683E9A4A3}" type="sibTrans" cxnId="{B186A95E-34F7-486C-AF87-72F5F1B8445D}">
      <dgm:prSet/>
      <dgm:spPr/>
      <dgm:t>
        <a:bodyPr/>
        <a:lstStyle/>
        <a:p>
          <a:endParaRPr lang="en-US"/>
        </a:p>
      </dgm:t>
    </dgm:pt>
    <dgm:pt modelId="{5F763746-5239-4AAC-9D2D-6F5E462AB256}">
      <dgm:prSet/>
      <dgm:spPr/>
      <dgm:t>
        <a:bodyPr/>
        <a:lstStyle/>
        <a:p>
          <a:pPr>
            <a:defRPr cap="all"/>
          </a:pPr>
          <a:r>
            <a:rPr lang="en-US"/>
            <a:t>Notification of users by integration with collaboration systems</a:t>
          </a:r>
        </a:p>
      </dgm:t>
    </dgm:pt>
    <dgm:pt modelId="{F52B186C-884A-4E27-9DF5-66CDC900EA8C}" type="parTrans" cxnId="{498EAAC3-54AD-45F0-96B0-882A91040B04}">
      <dgm:prSet/>
      <dgm:spPr/>
      <dgm:t>
        <a:bodyPr/>
        <a:lstStyle/>
        <a:p>
          <a:endParaRPr lang="en-US"/>
        </a:p>
      </dgm:t>
    </dgm:pt>
    <dgm:pt modelId="{52DE1F27-6F2D-466E-ACA7-5A2B4048D0BA}" type="sibTrans" cxnId="{498EAAC3-54AD-45F0-96B0-882A91040B04}">
      <dgm:prSet/>
      <dgm:spPr/>
      <dgm:t>
        <a:bodyPr/>
        <a:lstStyle/>
        <a:p>
          <a:endParaRPr lang="en-US"/>
        </a:p>
      </dgm:t>
    </dgm:pt>
    <dgm:pt modelId="{28BD2E72-CA6C-4470-99D1-A61ED4B8B473}">
      <dgm:prSet/>
      <dgm:spPr/>
      <dgm:t>
        <a:bodyPr/>
        <a:lstStyle/>
        <a:p>
          <a:pPr>
            <a:defRPr cap="all"/>
          </a:pPr>
          <a:r>
            <a:rPr lang="en-US"/>
            <a:t>Quality validation</a:t>
          </a:r>
        </a:p>
      </dgm:t>
    </dgm:pt>
    <dgm:pt modelId="{A4EA8187-7752-4FE8-A92F-9379FC3927E3}" type="parTrans" cxnId="{C2BD1E2C-8BB5-4D52-BDD1-871E3ACA3BEF}">
      <dgm:prSet/>
      <dgm:spPr/>
      <dgm:t>
        <a:bodyPr/>
        <a:lstStyle/>
        <a:p>
          <a:endParaRPr lang="en-US"/>
        </a:p>
      </dgm:t>
    </dgm:pt>
    <dgm:pt modelId="{88AD82FD-F9F4-48A3-A665-35B1F0E58425}" type="sibTrans" cxnId="{C2BD1E2C-8BB5-4D52-BDD1-871E3ACA3BEF}">
      <dgm:prSet/>
      <dgm:spPr/>
      <dgm:t>
        <a:bodyPr/>
        <a:lstStyle/>
        <a:p>
          <a:endParaRPr lang="en-US"/>
        </a:p>
      </dgm:t>
    </dgm:pt>
    <dgm:pt modelId="{F0E2EDD9-1785-4EA7-A474-5112834C7FA9}">
      <dgm:prSet/>
      <dgm:spPr/>
      <dgm:t>
        <a:bodyPr/>
        <a:lstStyle/>
        <a:p>
          <a:pPr>
            <a:defRPr cap="all"/>
          </a:pPr>
          <a:r>
            <a:rPr lang="en-US"/>
            <a:t>Security scan on artifacts</a:t>
          </a:r>
        </a:p>
      </dgm:t>
    </dgm:pt>
    <dgm:pt modelId="{38533775-B63D-489F-BC23-1E2950013871}" type="parTrans" cxnId="{2E8A7FAA-A0DE-4553-8526-A1AEBF5F71D2}">
      <dgm:prSet/>
      <dgm:spPr/>
      <dgm:t>
        <a:bodyPr/>
        <a:lstStyle/>
        <a:p>
          <a:endParaRPr lang="en-US"/>
        </a:p>
      </dgm:t>
    </dgm:pt>
    <dgm:pt modelId="{7B520D60-A820-474C-84D7-0967D1C777DC}" type="sibTrans" cxnId="{2E8A7FAA-A0DE-4553-8526-A1AEBF5F71D2}">
      <dgm:prSet/>
      <dgm:spPr/>
      <dgm:t>
        <a:bodyPr/>
        <a:lstStyle/>
        <a:p>
          <a:endParaRPr lang="en-US"/>
        </a:p>
      </dgm:t>
    </dgm:pt>
    <dgm:pt modelId="{C7A8C712-BA4A-475F-A323-718DBBA17796}">
      <dgm:prSet/>
      <dgm:spPr/>
      <dgm:t>
        <a:bodyPr/>
        <a:lstStyle/>
        <a:p>
          <a:pPr>
            <a:defRPr cap="all"/>
          </a:pPr>
          <a:r>
            <a:rPr lang="en-US"/>
            <a:t>User experience relative to baseline</a:t>
          </a:r>
        </a:p>
      </dgm:t>
    </dgm:pt>
    <dgm:pt modelId="{110BA9FD-BC43-414B-815B-2A5E479D2860}" type="parTrans" cxnId="{C16F109A-2A44-4BAC-87F4-7B64F9619866}">
      <dgm:prSet/>
      <dgm:spPr/>
      <dgm:t>
        <a:bodyPr/>
        <a:lstStyle/>
        <a:p>
          <a:endParaRPr lang="en-US"/>
        </a:p>
      </dgm:t>
    </dgm:pt>
    <dgm:pt modelId="{AE1BE2FC-6BDA-47C6-8464-8A4718869061}" type="sibTrans" cxnId="{C16F109A-2A44-4BAC-87F4-7B64F9619866}">
      <dgm:prSet/>
      <dgm:spPr/>
      <dgm:t>
        <a:bodyPr/>
        <a:lstStyle/>
        <a:p>
          <a:endParaRPr lang="en-US"/>
        </a:p>
      </dgm:t>
    </dgm:pt>
    <dgm:pt modelId="{AF00C97A-5AA9-4A1D-88F5-8B3BBF290D71}">
      <dgm:prSet/>
      <dgm:spPr/>
      <dgm:t>
        <a:bodyPr/>
        <a:lstStyle/>
        <a:p>
          <a:pPr>
            <a:defRPr cap="all"/>
          </a:pPr>
          <a:r>
            <a:rPr lang="en-US"/>
            <a:t>Change management</a:t>
          </a:r>
        </a:p>
      </dgm:t>
    </dgm:pt>
    <dgm:pt modelId="{26B4AC0B-32FC-4E74-96F8-6688D1FB2477}" type="parTrans" cxnId="{7DE9FAD3-261E-479F-AFD3-D6AD2FFC2A39}">
      <dgm:prSet/>
      <dgm:spPr/>
      <dgm:t>
        <a:bodyPr/>
        <a:lstStyle/>
        <a:p>
          <a:endParaRPr lang="en-US"/>
        </a:p>
      </dgm:t>
    </dgm:pt>
    <dgm:pt modelId="{141DDCCA-92FA-443C-9BA7-365079B2F8AF}" type="sibTrans" cxnId="{7DE9FAD3-261E-479F-AFD3-D6AD2FFC2A39}">
      <dgm:prSet/>
      <dgm:spPr/>
      <dgm:t>
        <a:bodyPr/>
        <a:lstStyle/>
        <a:p>
          <a:endParaRPr lang="en-US"/>
        </a:p>
      </dgm:t>
    </dgm:pt>
    <dgm:pt modelId="{7D1D7232-FD62-4953-9401-4BA9F3F62877}">
      <dgm:prSet/>
      <dgm:spPr/>
      <dgm:t>
        <a:bodyPr/>
        <a:lstStyle/>
        <a:p>
          <a:pPr>
            <a:defRPr cap="all"/>
          </a:pPr>
          <a:r>
            <a:rPr lang="en-US"/>
            <a:t>Infrastructure health</a:t>
          </a:r>
        </a:p>
      </dgm:t>
    </dgm:pt>
    <dgm:pt modelId="{03A82FA4-A2B7-447C-BA37-C1BA5C63D7D5}" type="parTrans" cxnId="{4D93F86E-9F71-49BC-B803-FEE03BFA2A4F}">
      <dgm:prSet/>
      <dgm:spPr/>
      <dgm:t>
        <a:bodyPr/>
        <a:lstStyle/>
        <a:p>
          <a:endParaRPr lang="en-US"/>
        </a:p>
      </dgm:t>
    </dgm:pt>
    <dgm:pt modelId="{55871D39-5430-4C38-AAB6-0002F4DDCF2C}" type="sibTrans" cxnId="{4D93F86E-9F71-49BC-B803-FEE03BFA2A4F}">
      <dgm:prSet/>
      <dgm:spPr/>
      <dgm:t>
        <a:bodyPr/>
        <a:lstStyle/>
        <a:p>
          <a:endParaRPr lang="en-US"/>
        </a:p>
      </dgm:t>
    </dgm:pt>
    <dgm:pt modelId="{E717FB3E-7865-4637-8171-D0A1A9F6F2F0}" type="pres">
      <dgm:prSet presAssocID="{E62BFE9B-81CC-4DBE-832A-0D85EA8E8250}" presName="root" presStyleCnt="0">
        <dgm:presLayoutVars>
          <dgm:dir/>
          <dgm:resizeHandles val="exact"/>
        </dgm:presLayoutVars>
      </dgm:prSet>
      <dgm:spPr/>
    </dgm:pt>
    <dgm:pt modelId="{C4B0EBBC-70BF-4F38-87C0-90197F61DCE5}" type="pres">
      <dgm:prSet presAssocID="{FC4C0C4C-EAD3-48D5-A52C-E1D5954FE48C}" presName="compNode" presStyleCnt="0"/>
      <dgm:spPr/>
    </dgm:pt>
    <dgm:pt modelId="{231CA129-6387-4816-BEAB-7C3224FCFE0B}" type="pres">
      <dgm:prSet presAssocID="{FC4C0C4C-EAD3-48D5-A52C-E1D5954FE48C}" presName="iconBgRect" presStyleLbl="bgShp" presStyleIdx="0" presStyleCnt="7"/>
      <dgm:spPr>
        <a:prstGeom prst="round2DiagRect">
          <a:avLst>
            <a:gd name="adj1" fmla="val 29727"/>
            <a:gd name="adj2" fmla="val 0"/>
          </a:avLst>
        </a:prstGeom>
      </dgm:spPr>
    </dgm:pt>
    <dgm:pt modelId="{3E5DE333-48D4-41EB-A42E-16D8BF0F9522}" type="pres">
      <dgm:prSet presAssocID="{FC4C0C4C-EAD3-48D5-A52C-E1D5954FE48C}"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lippery"/>
        </a:ext>
      </dgm:extLst>
    </dgm:pt>
    <dgm:pt modelId="{064A0F8E-791A-434E-8301-D57B37CF70FA}" type="pres">
      <dgm:prSet presAssocID="{FC4C0C4C-EAD3-48D5-A52C-E1D5954FE48C}" presName="spaceRect" presStyleCnt="0"/>
      <dgm:spPr/>
    </dgm:pt>
    <dgm:pt modelId="{F8AD8250-1B2A-4B07-999F-931D44EDA440}" type="pres">
      <dgm:prSet presAssocID="{FC4C0C4C-EAD3-48D5-A52C-E1D5954FE48C}" presName="textRect" presStyleLbl="revTx" presStyleIdx="0" presStyleCnt="7">
        <dgm:presLayoutVars>
          <dgm:chMax val="1"/>
          <dgm:chPref val="1"/>
        </dgm:presLayoutVars>
      </dgm:prSet>
      <dgm:spPr/>
    </dgm:pt>
    <dgm:pt modelId="{8CF86CB8-FE53-4927-8099-8E43236F0FBE}" type="pres">
      <dgm:prSet presAssocID="{FC742ACC-D7B5-4D6D-AEC4-3C8683E9A4A3}" presName="sibTrans" presStyleCnt="0"/>
      <dgm:spPr/>
    </dgm:pt>
    <dgm:pt modelId="{8EC950A4-F62D-47C3-8514-25475100CD47}" type="pres">
      <dgm:prSet presAssocID="{5F763746-5239-4AAC-9D2D-6F5E462AB256}" presName="compNode" presStyleCnt="0"/>
      <dgm:spPr/>
    </dgm:pt>
    <dgm:pt modelId="{E5BC2FFD-EE90-4B8E-ADFF-901991F4424E}" type="pres">
      <dgm:prSet presAssocID="{5F763746-5239-4AAC-9D2D-6F5E462AB256}" presName="iconBgRect" presStyleLbl="bgShp" presStyleIdx="1" presStyleCnt="7"/>
      <dgm:spPr>
        <a:prstGeom prst="round2DiagRect">
          <a:avLst>
            <a:gd name="adj1" fmla="val 29727"/>
            <a:gd name="adj2" fmla="val 0"/>
          </a:avLst>
        </a:prstGeom>
      </dgm:spPr>
    </dgm:pt>
    <dgm:pt modelId="{2724AB64-978C-40E4-BB32-7EFED2AC4242}" type="pres">
      <dgm:prSet presAssocID="{5F763746-5239-4AAC-9D2D-6F5E462AB256}"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3398514B-E294-43FD-9D90-16EAA9F7437C}" type="pres">
      <dgm:prSet presAssocID="{5F763746-5239-4AAC-9D2D-6F5E462AB256}" presName="spaceRect" presStyleCnt="0"/>
      <dgm:spPr/>
    </dgm:pt>
    <dgm:pt modelId="{3B9A0867-7695-4D25-8B47-D523D47D6141}" type="pres">
      <dgm:prSet presAssocID="{5F763746-5239-4AAC-9D2D-6F5E462AB256}" presName="textRect" presStyleLbl="revTx" presStyleIdx="1" presStyleCnt="7">
        <dgm:presLayoutVars>
          <dgm:chMax val="1"/>
          <dgm:chPref val="1"/>
        </dgm:presLayoutVars>
      </dgm:prSet>
      <dgm:spPr/>
    </dgm:pt>
    <dgm:pt modelId="{D1892AEC-D90D-4610-989A-0B1D985761D1}" type="pres">
      <dgm:prSet presAssocID="{52DE1F27-6F2D-466E-ACA7-5A2B4048D0BA}" presName="sibTrans" presStyleCnt="0"/>
      <dgm:spPr/>
    </dgm:pt>
    <dgm:pt modelId="{244F2861-5F4D-4955-8739-80134857E481}" type="pres">
      <dgm:prSet presAssocID="{28BD2E72-CA6C-4470-99D1-A61ED4B8B473}" presName="compNode" presStyleCnt="0"/>
      <dgm:spPr/>
    </dgm:pt>
    <dgm:pt modelId="{5830D016-391D-4CC7-B8C3-E847972D73A9}" type="pres">
      <dgm:prSet presAssocID="{28BD2E72-CA6C-4470-99D1-A61ED4B8B473}" presName="iconBgRect" presStyleLbl="bgShp" presStyleIdx="2" presStyleCnt="7"/>
      <dgm:spPr>
        <a:prstGeom prst="round2DiagRect">
          <a:avLst>
            <a:gd name="adj1" fmla="val 29727"/>
            <a:gd name="adj2" fmla="val 0"/>
          </a:avLst>
        </a:prstGeom>
      </dgm:spPr>
    </dgm:pt>
    <dgm:pt modelId="{B014007D-8527-4F88-9A31-D6DE355FF7B0}" type="pres">
      <dgm:prSet presAssocID="{28BD2E72-CA6C-4470-99D1-A61ED4B8B473}"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ibbon"/>
        </a:ext>
      </dgm:extLst>
    </dgm:pt>
    <dgm:pt modelId="{8D52C748-0857-46A5-BED3-54B296426BCE}" type="pres">
      <dgm:prSet presAssocID="{28BD2E72-CA6C-4470-99D1-A61ED4B8B473}" presName="spaceRect" presStyleCnt="0"/>
      <dgm:spPr/>
    </dgm:pt>
    <dgm:pt modelId="{24A2B67B-67D7-46B7-B3DA-37AB8B1E0C23}" type="pres">
      <dgm:prSet presAssocID="{28BD2E72-CA6C-4470-99D1-A61ED4B8B473}" presName="textRect" presStyleLbl="revTx" presStyleIdx="2" presStyleCnt="7">
        <dgm:presLayoutVars>
          <dgm:chMax val="1"/>
          <dgm:chPref val="1"/>
        </dgm:presLayoutVars>
      </dgm:prSet>
      <dgm:spPr/>
    </dgm:pt>
    <dgm:pt modelId="{A55ADB6D-8E9D-474E-BBCF-CB1462F4D374}" type="pres">
      <dgm:prSet presAssocID="{88AD82FD-F9F4-48A3-A665-35B1F0E58425}" presName="sibTrans" presStyleCnt="0"/>
      <dgm:spPr/>
    </dgm:pt>
    <dgm:pt modelId="{54E28389-EF3B-4495-8719-7E67EC5932A1}" type="pres">
      <dgm:prSet presAssocID="{F0E2EDD9-1785-4EA7-A474-5112834C7FA9}" presName="compNode" presStyleCnt="0"/>
      <dgm:spPr/>
    </dgm:pt>
    <dgm:pt modelId="{4D09FDA6-C724-4680-81D9-6B69B8567DA3}" type="pres">
      <dgm:prSet presAssocID="{F0E2EDD9-1785-4EA7-A474-5112834C7FA9}" presName="iconBgRect" presStyleLbl="bgShp" presStyleIdx="3" presStyleCnt="7"/>
      <dgm:spPr>
        <a:prstGeom prst="round2DiagRect">
          <a:avLst>
            <a:gd name="adj1" fmla="val 29727"/>
            <a:gd name="adj2" fmla="val 0"/>
          </a:avLst>
        </a:prstGeom>
      </dgm:spPr>
    </dgm:pt>
    <dgm:pt modelId="{C3CAAF8C-BA25-4762-B51E-DB0D5E467DF2}" type="pres">
      <dgm:prSet presAssocID="{F0E2EDD9-1785-4EA7-A474-5112834C7FA9}"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curity Camera"/>
        </a:ext>
      </dgm:extLst>
    </dgm:pt>
    <dgm:pt modelId="{58239ADC-FB04-463C-9CB3-B55CB1B1F99F}" type="pres">
      <dgm:prSet presAssocID="{F0E2EDD9-1785-4EA7-A474-5112834C7FA9}" presName="spaceRect" presStyleCnt="0"/>
      <dgm:spPr/>
    </dgm:pt>
    <dgm:pt modelId="{807BFC5F-4590-4A41-98ED-0CCE6D5A7AB9}" type="pres">
      <dgm:prSet presAssocID="{F0E2EDD9-1785-4EA7-A474-5112834C7FA9}" presName="textRect" presStyleLbl="revTx" presStyleIdx="3" presStyleCnt="7">
        <dgm:presLayoutVars>
          <dgm:chMax val="1"/>
          <dgm:chPref val="1"/>
        </dgm:presLayoutVars>
      </dgm:prSet>
      <dgm:spPr/>
    </dgm:pt>
    <dgm:pt modelId="{AEA9B407-ED14-4B54-A851-24F721A70A59}" type="pres">
      <dgm:prSet presAssocID="{7B520D60-A820-474C-84D7-0967D1C777DC}" presName="sibTrans" presStyleCnt="0"/>
      <dgm:spPr/>
    </dgm:pt>
    <dgm:pt modelId="{7D108878-6A7E-48F0-887A-2ED5FA3F9457}" type="pres">
      <dgm:prSet presAssocID="{C7A8C712-BA4A-475F-A323-718DBBA17796}" presName="compNode" presStyleCnt="0"/>
      <dgm:spPr/>
    </dgm:pt>
    <dgm:pt modelId="{682C2B19-31C6-49BE-A6F4-1D429748A3EA}" type="pres">
      <dgm:prSet presAssocID="{C7A8C712-BA4A-475F-A323-718DBBA17796}" presName="iconBgRect" presStyleLbl="bgShp" presStyleIdx="4" presStyleCnt="7"/>
      <dgm:spPr>
        <a:prstGeom prst="round2DiagRect">
          <a:avLst>
            <a:gd name="adj1" fmla="val 29727"/>
            <a:gd name="adj2" fmla="val 0"/>
          </a:avLst>
        </a:prstGeom>
      </dgm:spPr>
    </dgm:pt>
    <dgm:pt modelId="{C7B1F987-B9DC-4077-B76E-2BB5563A86E4}" type="pres">
      <dgm:prSet presAssocID="{C7A8C712-BA4A-475F-A323-718DBBA17796}"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gnifying glass"/>
        </a:ext>
      </dgm:extLst>
    </dgm:pt>
    <dgm:pt modelId="{AB613E81-907E-4BF3-8AE5-B627540E1D13}" type="pres">
      <dgm:prSet presAssocID="{C7A8C712-BA4A-475F-A323-718DBBA17796}" presName="spaceRect" presStyleCnt="0"/>
      <dgm:spPr/>
    </dgm:pt>
    <dgm:pt modelId="{A1B0E8DB-0059-489A-B356-50273A30C22E}" type="pres">
      <dgm:prSet presAssocID="{C7A8C712-BA4A-475F-A323-718DBBA17796}" presName="textRect" presStyleLbl="revTx" presStyleIdx="4" presStyleCnt="7">
        <dgm:presLayoutVars>
          <dgm:chMax val="1"/>
          <dgm:chPref val="1"/>
        </dgm:presLayoutVars>
      </dgm:prSet>
      <dgm:spPr/>
    </dgm:pt>
    <dgm:pt modelId="{D11AF027-6084-42FD-BEE5-C0D92E5E86AD}" type="pres">
      <dgm:prSet presAssocID="{AE1BE2FC-6BDA-47C6-8464-8A4718869061}" presName="sibTrans" presStyleCnt="0"/>
      <dgm:spPr/>
    </dgm:pt>
    <dgm:pt modelId="{D13FC59E-B7D5-4711-A4D5-B07D3B9A1BB0}" type="pres">
      <dgm:prSet presAssocID="{AF00C97A-5AA9-4A1D-88F5-8B3BBF290D71}" presName="compNode" presStyleCnt="0"/>
      <dgm:spPr/>
    </dgm:pt>
    <dgm:pt modelId="{365FEF76-7B80-4E77-A252-9434C2F05C0A}" type="pres">
      <dgm:prSet presAssocID="{AF00C97A-5AA9-4A1D-88F5-8B3BBF290D71}" presName="iconBgRect" presStyleLbl="bgShp" presStyleIdx="5" presStyleCnt="7"/>
      <dgm:spPr>
        <a:prstGeom prst="round2DiagRect">
          <a:avLst>
            <a:gd name="adj1" fmla="val 29727"/>
            <a:gd name="adj2" fmla="val 0"/>
          </a:avLst>
        </a:prstGeom>
      </dgm:spPr>
    </dgm:pt>
    <dgm:pt modelId="{133CAC97-7A44-413F-893C-99CC0EAAC464}" type="pres">
      <dgm:prSet presAssocID="{AF00C97A-5AA9-4A1D-88F5-8B3BBF290D71}"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Repeat"/>
        </a:ext>
      </dgm:extLst>
    </dgm:pt>
    <dgm:pt modelId="{98E5D66A-46FF-4BE9-8A0B-7B88AAA0C64D}" type="pres">
      <dgm:prSet presAssocID="{AF00C97A-5AA9-4A1D-88F5-8B3BBF290D71}" presName="spaceRect" presStyleCnt="0"/>
      <dgm:spPr/>
    </dgm:pt>
    <dgm:pt modelId="{98463197-014F-4289-BF09-62D7A8F404B8}" type="pres">
      <dgm:prSet presAssocID="{AF00C97A-5AA9-4A1D-88F5-8B3BBF290D71}" presName="textRect" presStyleLbl="revTx" presStyleIdx="5" presStyleCnt="7">
        <dgm:presLayoutVars>
          <dgm:chMax val="1"/>
          <dgm:chPref val="1"/>
        </dgm:presLayoutVars>
      </dgm:prSet>
      <dgm:spPr/>
    </dgm:pt>
    <dgm:pt modelId="{B4238033-D590-4224-9D58-3F37BC27307A}" type="pres">
      <dgm:prSet presAssocID="{141DDCCA-92FA-443C-9BA7-365079B2F8AF}" presName="sibTrans" presStyleCnt="0"/>
      <dgm:spPr/>
    </dgm:pt>
    <dgm:pt modelId="{964A4448-78A2-423A-B048-EF2C439D4604}" type="pres">
      <dgm:prSet presAssocID="{7D1D7232-FD62-4953-9401-4BA9F3F62877}" presName="compNode" presStyleCnt="0"/>
      <dgm:spPr/>
    </dgm:pt>
    <dgm:pt modelId="{DA0ECE8E-5732-4573-BA44-A224C34335A9}" type="pres">
      <dgm:prSet presAssocID="{7D1D7232-FD62-4953-9401-4BA9F3F62877}" presName="iconBgRect" presStyleLbl="bgShp" presStyleIdx="6" presStyleCnt="7"/>
      <dgm:spPr>
        <a:prstGeom prst="round2DiagRect">
          <a:avLst>
            <a:gd name="adj1" fmla="val 29727"/>
            <a:gd name="adj2" fmla="val 0"/>
          </a:avLst>
        </a:prstGeom>
      </dgm:spPr>
    </dgm:pt>
    <dgm:pt modelId="{1E2FDC46-62C7-472A-85C1-359585E36FFE}" type="pres">
      <dgm:prSet presAssocID="{7D1D7232-FD62-4953-9401-4BA9F3F62877}"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Heartbeat"/>
        </a:ext>
      </dgm:extLst>
    </dgm:pt>
    <dgm:pt modelId="{6AB9C377-9A24-4A7E-BB9B-F3D4AA4293FB}" type="pres">
      <dgm:prSet presAssocID="{7D1D7232-FD62-4953-9401-4BA9F3F62877}" presName="spaceRect" presStyleCnt="0"/>
      <dgm:spPr/>
    </dgm:pt>
    <dgm:pt modelId="{F6848CC5-B578-4544-B16E-AAC65D1D3104}" type="pres">
      <dgm:prSet presAssocID="{7D1D7232-FD62-4953-9401-4BA9F3F62877}" presName="textRect" presStyleLbl="revTx" presStyleIdx="6" presStyleCnt="7">
        <dgm:presLayoutVars>
          <dgm:chMax val="1"/>
          <dgm:chPref val="1"/>
        </dgm:presLayoutVars>
      </dgm:prSet>
      <dgm:spPr/>
    </dgm:pt>
  </dgm:ptLst>
  <dgm:cxnLst>
    <dgm:cxn modelId="{5793DC0F-6BBD-41D5-8970-0A6278050225}" type="presOf" srcId="{C7A8C712-BA4A-475F-A323-718DBBA17796}" destId="{A1B0E8DB-0059-489A-B356-50273A30C22E}" srcOrd="0" destOrd="0" presId="urn:microsoft.com/office/officeart/2018/5/layout/IconLeafLabelList"/>
    <dgm:cxn modelId="{25F9C821-BB6A-43E4-9D26-6A5D6977DAB5}" type="presOf" srcId="{AF00C97A-5AA9-4A1D-88F5-8B3BBF290D71}" destId="{98463197-014F-4289-BF09-62D7A8F404B8}" srcOrd="0" destOrd="0" presId="urn:microsoft.com/office/officeart/2018/5/layout/IconLeafLabelList"/>
    <dgm:cxn modelId="{C2BD1E2C-8BB5-4D52-BDD1-871E3ACA3BEF}" srcId="{E62BFE9B-81CC-4DBE-832A-0D85EA8E8250}" destId="{28BD2E72-CA6C-4470-99D1-A61ED4B8B473}" srcOrd="2" destOrd="0" parTransId="{A4EA8187-7752-4FE8-A92F-9379FC3927E3}" sibTransId="{88AD82FD-F9F4-48A3-A665-35B1F0E58425}"/>
    <dgm:cxn modelId="{45417E2C-5757-42A6-8BFE-1EB858F2B9F7}" type="presOf" srcId="{5F763746-5239-4AAC-9D2D-6F5E462AB256}" destId="{3B9A0867-7695-4D25-8B47-D523D47D6141}" srcOrd="0" destOrd="0" presId="urn:microsoft.com/office/officeart/2018/5/layout/IconLeafLabelList"/>
    <dgm:cxn modelId="{B186A95E-34F7-486C-AF87-72F5F1B8445D}" srcId="{E62BFE9B-81CC-4DBE-832A-0D85EA8E8250}" destId="{FC4C0C4C-EAD3-48D5-A52C-E1D5954FE48C}" srcOrd="0" destOrd="0" parTransId="{5757AEA8-4208-4575-99B9-10B0197EA9C1}" sibTransId="{FC742ACC-D7B5-4D6D-AEC4-3C8683E9A4A3}"/>
    <dgm:cxn modelId="{4D93F86E-9F71-49BC-B803-FEE03BFA2A4F}" srcId="{E62BFE9B-81CC-4DBE-832A-0D85EA8E8250}" destId="{7D1D7232-FD62-4953-9401-4BA9F3F62877}" srcOrd="6" destOrd="0" parTransId="{03A82FA4-A2B7-447C-BA37-C1BA5C63D7D5}" sibTransId="{55871D39-5430-4C38-AAB6-0002F4DDCF2C}"/>
    <dgm:cxn modelId="{C16F109A-2A44-4BAC-87F4-7B64F9619866}" srcId="{E62BFE9B-81CC-4DBE-832A-0D85EA8E8250}" destId="{C7A8C712-BA4A-475F-A323-718DBBA17796}" srcOrd="4" destOrd="0" parTransId="{110BA9FD-BC43-414B-815B-2A5E479D2860}" sibTransId="{AE1BE2FC-6BDA-47C6-8464-8A4718869061}"/>
    <dgm:cxn modelId="{2E8A7FAA-A0DE-4553-8526-A1AEBF5F71D2}" srcId="{E62BFE9B-81CC-4DBE-832A-0D85EA8E8250}" destId="{F0E2EDD9-1785-4EA7-A474-5112834C7FA9}" srcOrd="3" destOrd="0" parTransId="{38533775-B63D-489F-BC23-1E2950013871}" sibTransId="{7B520D60-A820-474C-84D7-0967D1C777DC}"/>
    <dgm:cxn modelId="{A75242AB-3E52-472D-B10B-5DE5D44F83AE}" type="presOf" srcId="{FC4C0C4C-EAD3-48D5-A52C-E1D5954FE48C}" destId="{F8AD8250-1B2A-4B07-999F-931D44EDA440}" srcOrd="0" destOrd="0" presId="urn:microsoft.com/office/officeart/2018/5/layout/IconLeafLabelList"/>
    <dgm:cxn modelId="{498EAAC3-54AD-45F0-96B0-882A91040B04}" srcId="{E62BFE9B-81CC-4DBE-832A-0D85EA8E8250}" destId="{5F763746-5239-4AAC-9D2D-6F5E462AB256}" srcOrd="1" destOrd="0" parTransId="{F52B186C-884A-4E27-9DF5-66CDC900EA8C}" sibTransId="{52DE1F27-6F2D-466E-ACA7-5A2B4048D0BA}"/>
    <dgm:cxn modelId="{8EA4EECA-693C-4AF7-9B91-923C18E5C5A9}" type="presOf" srcId="{7D1D7232-FD62-4953-9401-4BA9F3F62877}" destId="{F6848CC5-B578-4544-B16E-AAC65D1D3104}" srcOrd="0" destOrd="0" presId="urn:microsoft.com/office/officeart/2018/5/layout/IconLeafLabelList"/>
    <dgm:cxn modelId="{090A5ECF-3499-476B-9CBF-B69BFCCE74F2}" type="presOf" srcId="{28BD2E72-CA6C-4470-99D1-A61ED4B8B473}" destId="{24A2B67B-67D7-46B7-B3DA-37AB8B1E0C23}" srcOrd="0" destOrd="0" presId="urn:microsoft.com/office/officeart/2018/5/layout/IconLeafLabelList"/>
    <dgm:cxn modelId="{7DE9FAD3-261E-479F-AFD3-D6AD2FFC2A39}" srcId="{E62BFE9B-81CC-4DBE-832A-0D85EA8E8250}" destId="{AF00C97A-5AA9-4A1D-88F5-8B3BBF290D71}" srcOrd="5" destOrd="0" parTransId="{26B4AC0B-32FC-4E74-96F8-6688D1FB2477}" sibTransId="{141DDCCA-92FA-443C-9BA7-365079B2F8AF}"/>
    <dgm:cxn modelId="{AFDA4BD8-FCD2-4C31-8911-47DD815FA809}" type="presOf" srcId="{E62BFE9B-81CC-4DBE-832A-0D85EA8E8250}" destId="{E717FB3E-7865-4637-8171-D0A1A9F6F2F0}" srcOrd="0" destOrd="0" presId="urn:microsoft.com/office/officeart/2018/5/layout/IconLeafLabelList"/>
    <dgm:cxn modelId="{F2868FF7-F390-446E-86D2-997020DBD0C3}" type="presOf" srcId="{F0E2EDD9-1785-4EA7-A474-5112834C7FA9}" destId="{807BFC5F-4590-4A41-98ED-0CCE6D5A7AB9}" srcOrd="0" destOrd="0" presId="urn:microsoft.com/office/officeart/2018/5/layout/IconLeafLabelList"/>
    <dgm:cxn modelId="{67991244-9750-471E-AA8E-643815884449}" type="presParOf" srcId="{E717FB3E-7865-4637-8171-D0A1A9F6F2F0}" destId="{C4B0EBBC-70BF-4F38-87C0-90197F61DCE5}" srcOrd="0" destOrd="0" presId="urn:microsoft.com/office/officeart/2018/5/layout/IconLeafLabelList"/>
    <dgm:cxn modelId="{04F12052-81DE-4AD9-8434-FFF195148605}" type="presParOf" srcId="{C4B0EBBC-70BF-4F38-87C0-90197F61DCE5}" destId="{231CA129-6387-4816-BEAB-7C3224FCFE0B}" srcOrd="0" destOrd="0" presId="urn:microsoft.com/office/officeart/2018/5/layout/IconLeafLabelList"/>
    <dgm:cxn modelId="{84295669-96DC-4715-AEF0-2A206F44B304}" type="presParOf" srcId="{C4B0EBBC-70BF-4F38-87C0-90197F61DCE5}" destId="{3E5DE333-48D4-41EB-A42E-16D8BF0F9522}" srcOrd="1" destOrd="0" presId="urn:microsoft.com/office/officeart/2018/5/layout/IconLeafLabelList"/>
    <dgm:cxn modelId="{E81EF6E5-B0FC-4783-8427-DDE4D9442CDE}" type="presParOf" srcId="{C4B0EBBC-70BF-4F38-87C0-90197F61DCE5}" destId="{064A0F8E-791A-434E-8301-D57B37CF70FA}" srcOrd="2" destOrd="0" presId="urn:microsoft.com/office/officeart/2018/5/layout/IconLeafLabelList"/>
    <dgm:cxn modelId="{51F65A9D-F3C2-4362-A50C-A405A5F07E26}" type="presParOf" srcId="{C4B0EBBC-70BF-4F38-87C0-90197F61DCE5}" destId="{F8AD8250-1B2A-4B07-999F-931D44EDA440}" srcOrd="3" destOrd="0" presId="urn:microsoft.com/office/officeart/2018/5/layout/IconLeafLabelList"/>
    <dgm:cxn modelId="{A76A3C93-DB78-4568-890A-A82A3C39E1FE}" type="presParOf" srcId="{E717FB3E-7865-4637-8171-D0A1A9F6F2F0}" destId="{8CF86CB8-FE53-4927-8099-8E43236F0FBE}" srcOrd="1" destOrd="0" presId="urn:microsoft.com/office/officeart/2018/5/layout/IconLeafLabelList"/>
    <dgm:cxn modelId="{D6D5197C-5E19-4D7C-A381-F07C330D9A75}" type="presParOf" srcId="{E717FB3E-7865-4637-8171-D0A1A9F6F2F0}" destId="{8EC950A4-F62D-47C3-8514-25475100CD47}" srcOrd="2" destOrd="0" presId="urn:microsoft.com/office/officeart/2018/5/layout/IconLeafLabelList"/>
    <dgm:cxn modelId="{3C5B6CE6-3969-4AB7-BE74-30B2B6E16EDA}" type="presParOf" srcId="{8EC950A4-F62D-47C3-8514-25475100CD47}" destId="{E5BC2FFD-EE90-4B8E-ADFF-901991F4424E}" srcOrd="0" destOrd="0" presId="urn:microsoft.com/office/officeart/2018/5/layout/IconLeafLabelList"/>
    <dgm:cxn modelId="{B055112F-E9E4-4BD4-8884-B9194C5068FB}" type="presParOf" srcId="{8EC950A4-F62D-47C3-8514-25475100CD47}" destId="{2724AB64-978C-40E4-BB32-7EFED2AC4242}" srcOrd="1" destOrd="0" presId="urn:microsoft.com/office/officeart/2018/5/layout/IconLeafLabelList"/>
    <dgm:cxn modelId="{B430AA23-69C0-4228-B898-3D2BBC311FD9}" type="presParOf" srcId="{8EC950A4-F62D-47C3-8514-25475100CD47}" destId="{3398514B-E294-43FD-9D90-16EAA9F7437C}" srcOrd="2" destOrd="0" presId="urn:microsoft.com/office/officeart/2018/5/layout/IconLeafLabelList"/>
    <dgm:cxn modelId="{B079B4C0-68BB-4478-9389-946E12076D3F}" type="presParOf" srcId="{8EC950A4-F62D-47C3-8514-25475100CD47}" destId="{3B9A0867-7695-4D25-8B47-D523D47D6141}" srcOrd="3" destOrd="0" presId="urn:microsoft.com/office/officeart/2018/5/layout/IconLeafLabelList"/>
    <dgm:cxn modelId="{129A91F9-742A-4F02-B3B1-2ECFDD725D87}" type="presParOf" srcId="{E717FB3E-7865-4637-8171-D0A1A9F6F2F0}" destId="{D1892AEC-D90D-4610-989A-0B1D985761D1}" srcOrd="3" destOrd="0" presId="urn:microsoft.com/office/officeart/2018/5/layout/IconLeafLabelList"/>
    <dgm:cxn modelId="{CD4A7BD7-F71E-4201-BC29-D92738FEE658}" type="presParOf" srcId="{E717FB3E-7865-4637-8171-D0A1A9F6F2F0}" destId="{244F2861-5F4D-4955-8739-80134857E481}" srcOrd="4" destOrd="0" presId="urn:microsoft.com/office/officeart/2018/5/layout/IconLeafLabelList"/>
    <dgm:cxn modelId="{632DEA42-2BC5-4F45-B8C4-F9780DEB696D}" type="presParOf" srcId="{244F2861-5F4D-4955-8739-80134857E481}" destId="{5830D016-391D-4CC7-B8C3-E847972D73A9}" srcOrd="0" destOrd="0" presId="urn:microsoft.com/office/officeart/2018/5/layout/IconLeafLabelList"/>
    <dgm:cxn modelId="{90552121-DD52-425D-9317-7A0546FCE3F4}" type="presParOf" srcId="{244F2861-5F4D-4955-8739-80134857E481}" destId="{B014007D-8527-4F88-9A31-D6DE355FF7B0}" srcOrd="1" destOrd="0" presId="urn:microsoft.com/office/officeart/2018/5/layout/IconLeafLabelList"/>
    <dgm:cxn modelId="{3308BC94-0C7A-473C-B4F9-4034D5468DEB}" type="presParOf" srcId="{244F2861-5F4D-4955-8739-80134857E481}" destId="{8D52C748-0857-46A5-BED3-54B296426BCE}" srcOrd="2" destOrd="0" presId="urn:microsoft.com/office/officeart/2018/5/layout/IconLeafLabelList"/>
    <dgm:cxn modelId="{61DFC7EF-23C7-4F2D-846E-28330B722317}" type="presParOf" srcId="{244F2861-5F4D-4955-8739-80134857E481}" destId="{24A2B67B-67D7-46B7-B3DA-37AB8B1E0C23}" srcOrd="3" destOrd="0" presId="urn:microsoft.com/office/officeart/2018/5/layout/IconLeafLabelList"/>
    <dgm:cxn modelId="{C8318845-AD2C-4A03-A540-F1D6A31ECC14}" type="presParOf" srcId="{E717FB3E-7865-4637-8171-D0A1A9F6F2F0}" destId="{A55ADB6D-8E9D-474E-BBCF-CB1462F4D374}" srcOrd="5" destOrd="0" presId="urn:microsoft.com/office/officeart/2018/5/layout/IconLeafLabelList"/>
    <dgm:cxn modelId="{EC23E34D-C95D-44E6-9485-0899B18B417A}" type="presParOf" srcId="{E717FB3E-7865-4637-8171-D0A1A9F6F2F0}" destId="{54E28389-EF3B-4495-8719-7E67EC5932A1}" srcOrd="6" destOrd="0" presId="urn:microsoft.com/office/officeart/2018/5/layout/IconLeafLabelList"/>
    <dgm:cxn modelId="{34456407-BC76-4279-BCC7-350D0ED1DA84}" type="presParOf" srcId="{54E28389-EF3B-4495-8719-7E67EC5932A1}" destId="{4D09FDA6-C724-4680-81D9-6B69B8567DA3}" srcOrd="0" destOrd="0" presId="urn:microsoft.com/office/officeart/2018/5/layout/IconLeafLabelList"/>
    <dgm:cxn modelId="{20D4BF0F-73F3-43EC-897F-947898A16571}" type="presParOf" srcId="{54E28389-EF3B-4495-8719-7E67EC5932A1}" destId="{C3CAAF8C-BA25-4762-B51E-DB0D5E467DF2}" srcOrd="1" destOrd="0" presId="urn:microsoft.com/office/officeart/2018/5/layout/IconLeafLabelList"/>
    <dgm:cxn modelId="{E128C574-8B11-496A-B14E-D77269532C24}" type="presParOf" srcId="{54E28389-EF3B-4495-8719-7E67EC5932A1}" destId="{58239ADC-FB04-463C-9CB3-B55CB1B1F99F}" srcOrd="2" destOrd="0" presId="urn:microsoft.com/office/officeart/2018/5/layout/IconLeafLabelList"/>
    <dgm:cxn modelId="{EBAA9E31-447C-4F42-986D-A0FEB33AB56C}" type="presParOf" srcId="{54E28389-EF3B-4495-8719-7E67EC5932A1}" destId="{807BFC5F-4590-4A41-98ED-0CCE6D5A7AB9}" srcOrd="3" destOrd="0" presId="urn:microsoft.com/office/officeart/2018/5/layout/IconLeafLabelList"/>
    <dgm:cxn modelId="{8C77084D-C03F-45A4-AE4D-D2FF9C0D9909}" type="presParOf" srcId="{E717FB3E-7865-4637-8171-D0A1A9F6F2F0}" destId="{AEA9B407-ED14-4B54-A851-24F721A70A59}" srcOrd="7" destOrd="0" presId="urn:microsoft.com/office/officeart/2018/5/layout/IconLeafLabelList"/>
    <dgm:cxn modelId="{00715010-0F65-470D-A5B5-2C6D087E50D8}" type="presParOf" srcId="{E717FB3E-7865-4637-8171-D0A1A9F6F2F0}" destId="{7D108878-6A7E-48F0-887A-2ED5FA3F9457}" srcOrd="8" destOrd="0" presId="urn:microsoft.com/office/officeart/2018/5/layout/IconLeafLabelList"/>
    <dgm:cxn modelId="{7D57DBAF-8905-491B-8723-17F22D228DBA}" type="presParOf" srcId="{7D108878-6A7E-48F0-887A-2ED5FA3F9457}" destId="{682C2B19-31C6-49BE-A6F4-1D429748A3EA}" srcOrd="0" destOrd="0" presId="urn:microsoft.com/office/officeart/2018/5/layout/IconLeafLabelList"/>
    <dgm:cxn modelId="{29D53DA1-6D06-4DBF-B721-5B4DE15E5223}" type="presParOf" srcId="{7D108878-6A7E-48F0-887A-2ED5FA3F9457}" destId="{C7B1F987-B9DC-4077-B76E-2BB5563A86E4}" srcOrd="1" destOrd="0" presId="urn:microsoft.com/office/officeart/2018/5/layout/IconLeafLabelList"/>
    <dgm:cxn modelId="{BB242E9B-DEF2-479F-80B2-1F35E7979DA6}" type="presParOf" srcId="{7D108878-6A7E-48F0-887A-2ED5FA3F9457}" destId="{AB613E81-907E-4BF3-8AE5-B627540E1D13}" srcOrd="2" destOrd="0" presId="urn:microsoft.com/office/officeart/2018/5/layout/IconLeafLabelList"/>
    <dgm:cxn modelId="{FBE857F9-A79D-4A51-B134-1C869C0C7BB3}" type="presParOf" srcId="{7D108878-6A7E-48F0-887A-2ED5FA3F9457}" destId="{A1B0E8DB-0059-489A-B356-50273A30C22E}" srcOrd="3" destOrd="0" presId="urn:microsoft.com/office/officeart/2018/5/layout/IconLeafLabelList"/>
    <dgm:cxn modelId="{84A1F6A9-B3BD-49CA-8BB6-ADCCCFC09F81}" type="presParOf" srcId="{E717FB3E-7865-4637-8171-D0A1A9F6F2F0}" destId="{D11AF027-6084-42FD-BEE5-C0D92E5E86AD}" srcOrd="9" destOrd="0" presId="urn:microsoft.com/office/officeart/2018/5/layout/IconLeafLabelList"/>
    <dgm:cxn modelId="{9519EC9C-DC52-48AB-AA78-BF0CA9249962}" type="presParOf" srcId="{E717FB3E-7865-4637-8171-D0A1A9F6F2F0}" destId="{D13FC59E-B7D5-4711-A4D5-B07D3B9A1BB0}" srcOrd="10" destOrd="0" presId="urn:microsoft.com/office/officeart/2018/5/layout/IconLeafLabelList"/>
    <dgm:cxn modelId="{EB29FA70-93BA-400F-AA88-3D545C8D7C24}" type="presParOf" srcId="{D13FC59E-B7D5-4711-A4D5-B07D3B9A1BB0}" destId="{365FEF76-7B80-4E77-A252-9434C2F05C0A}" srcOrd="0" destOrd="0" presId="urn:microsoft.com/office/officeart/2018/5/layout/IconLeafLabelList"/>
    <dgm:cxn modelId="{D9F2A90C-E274-49E4-810D-9AC871877244}" type="presParOf" srcId="{D13FC59E-B7D5-4711-A4D5-B07D3B9A1BB0}" destId="{133CAC97-7A44-413F-893C-99CC0EAAC464}" srcOrd="1" destOrd="0" presId="urn:microsoft.com/office/officeart/2018/5/layout/IconLeafLabelList"/>
    <dgm:cxn modelId="{816AF6DF-514E-43C8-BB2B-58C7483FFD5C}" type="presParOf" srcId="{D13FC59E-B7D5-4711-A4D5-B07D3B9A1BB0}" destId="{98E5D66A-46FF-4BE9-8A0B-7B88AAA0C64D}" srcOrd="2" destOrd="0" presId="urn:microsoft.com/office/officeart/2018/5/layout/IconLeafLabelList"/>
    <dgm:cxn modelId="{35D857F3-F194-4D62-805B-C87FD3ECD262}" type="presParOf" srcId="{D13FC59E-B7D5-4711-A4D5-B07D3B9A1BB0}" destId="{98463197-014F-4289-BF09-62D7A8F404B8}" srcOrd="3" destOrd="0" presId="urn:microsoft.com/office/officeart/2018/5/layout/IconLeafLabelList"/>
    <dgm:cxn modelId="{B8876B0C-F136-4A98-97FA-1D40BF3B3B5B}" type="presParOf" srcId="{E717FB3E-7865-4637-8171-D0A1A9F6F2F0}" destId="{B4238033-D590-4224-9D58-3F37BC27307A}" srcOrd="11" destOrd="0" presId="urn:microsoft.com/office/officeart/2018/5/layout/IconLeafLabelList"/>
    <dgm:cxn modelId="{9B546711-5539-4AB4-9ED8-0D9243284ADD}" type="presParOf" srcId="{E717FB3E-7865-4637-8171-D0A1A9F6F2F0}" destId="{964A4448-78A2-423A-B048-EF2C439D4604}" srcOrd="12" destOrd="0" presId="urn:microsoft.com/office/officeart/2018/5/layout/IconLeafLabelList"/>
    <dgm:cxn modelId="{D64C5D5C-7512-41AC-AE76-CCF046B0688E}" type="presParOf" srcId="{964A4448-78A2-423A-B048-EF2C439D4604}" destId="{DA0ECE8E-5732-4573-BA44-A224C34335A9}" srcOrd="0" destOrd="0" presId="urn:microsoft.com/office/officeart/2018/5/layout/IconLeafLabelList"/>
    <dgm:cxn modelId="{87D1D0D4-1670-495A-8311-3A069EF4C0B6}" type="presParOf" srcId="{964A4448-78A2-423A-B048-EF2C439D4604}" destId="{1E2FDC46-62C7-472A-85C1-359585E36FFE}" srcOrd="1" destOrd="0" presId="urn:microsoft.com/office/officeart/2018/5/layout/IconLeafLabelList"/>
    <dgm:cxn modelId="{B88892A2-EF28-4400-B5EC-32CDECA4B340}" type="presParOf" srcId="{964A4448-78A2-423A-B048-EF2C439D4604}" destId="{6AB9C377-9A24-4A7E-BB9B-F3D4AA4293FB}" srcOrd="2" destOrd="0" presId="urn:microsoft.com/office/officeart/2018/5/layout/IconLeafLabelList"/>
    <dgm:cxn modelId="{0BC84D70-3FD7-4999-B8F2-6AA418FF61F3}" type="presParOf" srcId="{964A4448-78A2-423A-B048-EF2C439D4604}" destId="{F6848CC5-B578-4544-B16E-AAC65D1D3104}"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E31917A-A8F5-463D-9AD0-2C31140C31B7}"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DAE90213-B9B6-4647-B36B-EE0824A77F9A}">
      <dgm:prSet/>
      <dgm:spPr/>
      <dgm:t>
        <a:bodyPr/>
        <a:lstStyle/>
        <a:p>
          <a:r>
            <a:rPr lang="en-US"/>
            <a:t>The release pipeline contains all the steps that you walk through when you move your artifact, that comes from one of the artifact sources</a:t>
          </a:r>
        </a:p>
      </dgm:t>
    </dgm:pt>
    <dgm:pt modelId="{39DC93F5-87E7-4BE9-874E-712B660E990D}" type="parTrans" cxnId="{99242905-25C5-4433-814D-80CB50B7EAB1}">
      <dgm:prSet/>
      <dgm:spPr/>
      <dgm:t>
        <a:bodyPr/>
        <a:lstStyle/>
        <a:p>
          <a:endParaRPr lang="en-US"/>
        </a:p>
      </dgm:t>
    </dgm:pt>
    <dgm:pt modelId="{20FC045E-4733-496A-838F-5A3C11ABB98F}" type="sibTrans" cxnId="{99242905-25C5-4433-814D-80CB50B7EAB1}">
      <dgm:prSet/>
      <dgm:spPr/>
      <dgm:t>
        <a:bodyPr/>
        <a:lstStyle/>
        <a:p>
          <a:endParaRPr lang="en-US"/>
        </a:p>
      </dgm:t>
    </dgm:pt>
    <dgm:pt modelId="{39034577-3444-4661-BA9D-CBF8A067B96F}">
      <dgm:prSet/>
      <dgm:spPr/>
      <dgm:t>
        <a:bodyPr/>
        <a:lstStyle/>
        <a:p>
          <a:r>
            <a:rPr lang="en-US" dirty="0"/>
            <a:t>A release is a package or container that holds a versioned set of artifacts specified in a release pipeline in your CI/CD process. It includes a snapshot of all the information required to carry out all the tasks and actions in the release pipeline, such as the stages (or environments), the tasks for each one, the values of task parameters and variables, and the release policies such as triggers, approvers, and release queuing options. There can be multiple releases from one release pipeline (or release process).</a:t>
          </a:r>
        </a:p>
      </dgm:t>
    </dgm:pt>
    <dgm:pt modelId="{241CAAF5-C6C5-49C1-B7EE-212A45158A8B}" type="parTrans" cxnId="{C7767C0F-694A-4654-81DF-DB0477694B1C}">
      <dgm:prSet/>
      <dgm:spPr/>
      <dgm:t>
        <a:bodyPr/>
        <a:lstStyle/>
        <a:p>
          <a:endParaRPr lang="en-US"/>
        </a:p>
      </dgm:t>
    </dgm:pt>
    <dgm:pt modelId="{A6C318A6-4EC0-4BD1-A7D3-98AB9397588C}" type="sibTrans" cxnId="{C7767C0F-694A-4654-81DF-DB0477694B1C}">
      <dgm:prSet/>
      <dgm:spPr/>
      <dgm:t>
        <a:bodyPr/>
        <a:lstStyle/>
        <a:p>
          <a:endParaRPr lang="en-US"/>
        </a:p>
      </dgm:t>
    </dgm:pt>
    <dgm:pt modelId="{3C43CA51-8B68-41A0-9C28-34941B3FF4E2}" type="pres">
      <dgm:prSet presAssocID="{7E31917A-A8F5-463D-9AD0-2C31140C31B7}" presName="root" presStyleCnt="0">
        <dgm:presLayoutVars>
          <dgm:dir/>
          <dgm:resizeHandles val="exact"/>
        </dgm:presLayoutVars>
      </dgm:prSet>
      <dgm:spPr/>
    </dgm:pt>
    <dgm:pt modelId="{1D4E7548-90B9-4269-B8C4-74986CF3B00D}" type="pres">
      <dgm:prSet presAssocID="{DAE90213-B9B6-4647-B36B-EE0824A77F9A}" presName="compNode" presStyleCnt="0"/>
      <dgm:spPr/>
    </dgm:pt>
    <dgm:pt modelId="{9DE69C97-27B0-4C25-ACE0-5087C6345676}" type="pres">
      <dgm:prSet presAssocID="{DAE90213-B9B6-4647-B36B-EE0824A77F9A}" presName="bgRect" presStyleLbl="bgShp" presStyleIdx="0" presStyleCnt="2"/>
      <dgm:spPr/>
    </dgm:pt>
    <dgm:pt modelId="{EE096EDB-A5A1-42F3-B235-576C79EE4346}" type="pres">
      <dgm:prSet presAssocID="{DAE90213-B9B6-4647-B36B-EE0824A77F9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0404679B-2FE6-4432-BCB8-070D30535E54}" type="pres">
      <dgm:prSet presAssocID="{DAE90213-B9B6-4647-B36B-EE0824A77F9A}" presName="spaceRect" presStyleCnt="0"/>
      <dgm:spPr/>
    </dgm:pt>
    <dgm:pt modelId="{31EA5FBB-2241-4B8C-9133-02BE18345EA8}" type="pres">
      <dgm:prSet presAssocID="{DAE90213-B9B6-4647-B36B-EE0824A77F9A}" presName="parTx" presStyleLbl="revTx" presStyleIdx="0" presStyleCnt="2">
        <dgm:presLayoutVars>
          <dgm:chMax val="0"/>
          <dgm:chPref val="0"/>
        </dgm:presLayoutVars>
      </dgm:prSet>
      <dgm:spPr/>
    </dgm:pt>
    <dgm:pt modelId="{B7822F77-6F09-4D6A-A736-14CD669B8053}" type="pres">
      <dgm:prSet presAssocID="{20FC045E-4733-496A-838F-5A3C11ABB98F}" presName="sibTrans" presStyleCnt="0"/>
      <dgm:spPr/>
    </dgm:pt>
    <dgm:pt modelId="{1932000A-E700-4B0A-936D-7CFE0416B58B}" type="pres">
      <dgm:prSet presAssocID="{39034577-3444-4661-BA9D-CBF8A067B96F}" presName="compNode" presStyleCnt="0"/>
      <dgm:spPr/>
    </dgm:pt>
    <dgm:pt modelId="{76DBFB65-9666-4A2A-B8CE-5AD91736BA32}" type="pres">
      <dgm:prSet presAssocID="{39034577-3444-4661-BA9D-CBF8A067B96F}" presName="bgRect" presStyleLbl="bgShp" presStyleIdx="1" presStyleCnt="2"/>
      <dgm:spPr/>
    </dgm:pt>
    <dgm:pt modelId="{7BC903B9-56E3-4538-8B6F-638B1B253E83}" type="pres">
      <dgm:prSet presAssocID="{39034577-3444-4661-BA9D-CBF8A067B96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list"/>
        </a:ext>
      </dgm:extLst>
    </dgm:pt>
    <dgm:pt modelId="{DF3F2ED5-543F-4E32-8AC0-137B2B38710C}" type="pres">
      <dgm:prSet presAssocID="{39034577-3444-4661-BA9D-CBF8A067B96F}" presName="spaceRect" presStyleCnt="0"/>
      <dgm:spPr/>
    </dgm:pt>
    <dgm:pt modelId="{39E2A839-B553-4A45-B97F-40DA6D2ACA4B}" type="pres">
      <dgm:prSet presAssocID="{39034577-3444-4661-BA9D-CBF8A067B96F}" presName="parTx" presStyleLbl="revTx" presStyleIdx="1" presStyleCnt="2">
        <dgm:presLayoutVars>
          <dgm:chMax val="0"/>
          <dgm:chPref val="0"/>
        </dgm:presLayoutVars>
      </dgm:prSet>
      <dgm:spPr/>
    </dgm:pt>
  </dgm:ptLst>
  <dgm:cxnLst>
    <dgm:cxn modelId="{99242905-25C5-4433-814D-80CB50B7EAB1}" srcId="{7E31917A-A8F5-463D-9AD0-2C31140C31B7}" destId="{DAE90213-B9B6-4647-B36B-EE0824A77F9A}" srcOrd="0" destOrd="0" parTransId="{39DC93F5-87E7-4BE9-874E-712B660E990D}" sibTransId="{20FC045E-4733-496A-838F-5A3C11ABB98F}"/>
    <dgm:cxn modelId="{F08CD808-D650-4F72-9C42-908212DB9E49}" type="presOf" srcId="{39034577-3444-4661-BA9D-CBF8A067B96F}" destId="{39E2A839-B553-4A45-B97F-40DA6D2ACA4B}" srcOrd="0" destOrd="0" presId="urn:microsoft.com/office/officeart/2018/2/layout/IconVerticalSolidList"/>
    <dgm:cxn modelId="{C7767C0F-694A-4654-81DF-DB0477694B1C}" srcId="{7E31917A-A8F5-463D-9AD0-2C31140C31B7}" destId="{39034577-3444-4661-BA9D-CBF8A067B96F}" srcOrd="1" destOrd="0" parTransId="{241CAAF5-C6C5-49C1-B7EE-212A45158A8B}" sibTransId="{A6C318A6-4EC0-4BD1-A7D3-98AB9397588C}"/>
    <dgm:cxn modelId="{8D618B72-7EEB-4D77-B885-2152B0CE8F5C}" type="presOf" srcId="{DAE90213-B9B6-4647-B36B-EE0824A77F9A}" destId="{31EA5FBB-2241-4B8C-9133-02BE18345EA8}" srcOrd="0" destOrd="0" presId="urn:microsoft.com/office/officeart/2018/2/layout/IconVerticalSolidList"/>
    <dgm:cxn modelId="{5D6AFBB2-BB60-4536-B2BB-904746297A16}" type="presOf" srcId="{7E31917A-A8F5-463D-9AD0-2C31140C31B7}" destId="{3C43CA51-8B68-41A0-9C28-34941B3FF4E2}" srcOrd="0" destOrd="0" presId="urn:microsoft.com/office/officeart/2018/2/layout/IconVerticalSolidList"/>
    <dgm:cxn modelId="{9CC35948-1E59-4895-B8B6-A75BC1CF8D15}" type="presParOf" srcId="{3C43CA51-8B68-41A0-9C28-34941B3FF4E2}" destId="{1D4E7548-90B9-4269-B8C4-74986CF3B00D}" srcOrd="0" destOrd="0" presId="urn:microsoft.com/office/officeart/2018/2/layout/IconVerticalSolidList"/>
    <dgm:cxn modelId="{8A49F49C-D26E-4E0B-AEA8-2B4BDB34E288}" type="presParOf" srcId="{1D4E7548-90B9-4269-B8C4-74986CF3B00D}" destId="{9DE69C97-27B0-4C25-ACE0-5087C6345676}" srcOrd="0" destOrd="0" presId="urn:microsoft.com/office/officeart/2018/2/layout/IconVerticalSolidList"/>
    <dgm:cxn modelId="{B3DFC69B-43FE-49F1-B270-4598BC3B58E3}" type="presParOf" srcId="{1D4E7548-90B9-4269-B8C4-74986CF3B00D}" destId="{EE096EDB-A5A1-42F3-B235-576C79EE4346}" srcOrd="1" destOrd="0" presId="urn:microsoft.com/office/officeart/2018/2/layout/IconVerticalSolidList"/>
    <dgm:cxn modelId="{B1FFCD3B-62DB-4ADA-B808-C526185034AA}" type="presParOf" srcId="{1D4E7548-90B9-4269-B8C4-74986CF3B00D}" destId="{0404679B-2FE6-4432-BCB8-070D30535E54}" srcOrd="2" destOrd="0" presId="urn:microsoft.com/office/officeart/2018/2/layout/IconVerticalSolidList"/>
    <dgm:cxn modelId="{03362053-F05E-4E33-A323-C550076E26B0}" type="presParOf" srcId="{1D4E7548-90B9-4269-B8C4-74986CF3B00D}" destId="{31EA5FBB-2241-4B8C-9133-02BE18345EA8}" srcOrd="3" destOrd="0" presId="urn:microsoft.com/office/officeart/2018/2/layout/IconVerticalSolidList"/>
    <dgm:cxn modelId="{6CB406D1-B126-4455-9948-1302FF26D934}" type="presParOf" srcId="{3C43CA51-8B68-41A0-9C28-34941B3FF4E2}" destId="{B7822F77-6F09-4D6A-A736-14CD669B8053}" srcOrd="1" destOrd="0" presId="urn:microsoft.com/office/officeart/2018/2/layout/IconVerticalSolidList"/>
    <dgm:cxn modelId="{DCDC6906-D1E2-486B-9209-997ECB5FF0CB}" type="presParOf" srcId="{3C43CA51-8B68-41A0-9C28-34941B3FF4E2}" destId="{1932000A-E700-4B0A-936D-7CFE0416B58B}" srcOrd="2" destOrd="0" presId="urn:microsoft.com/office/officeart/2018/2/layout/IconVerticalSolidList"/>
    <dgm:cxn modelId="{07913F6F-5BF7-4029-AF95-1A89ECB8F96C}" type="presParOf" srcId="{1932000A-E700-4B0A-936D-7CFE0416B58B}" destId="{76DBFB65-9666-4A2A-B8CE-5AD91736BA32}" srcOrd="0" destOrd="0" presId="urn:microsoft.com/office/officeart/2018/2/layout/IconVerticalSolidList"/>
    <dgm:cxn modelId="{ABB1A904-6F25-45CB-B8A2-DB36BEAA6710}" type="presParOf" srcId="{1932000A-E700-4B0A-936D-7CFE0416B58B}" destId="{7BC903B9-56E3-4538-8B6F-638B1B253E83}" srcOrd="1" destOrd="0" presId="urn:microsoft.com/office/officeart/2018/2/layout/IconVerticalSolidList"/>
    <dgm:cxn modelId="{0A7FFA54-421B-447A-910B-1E33D9BB61A0}" type="presParOf" srcId="{1932000A-E700-4B0A-936D-7CFE0416B58B}" destId="{DF3F2ED5-543F-4E32-8AC0-137B2B38710C}" srcOrd="2" destOrd="0" presId="urn:microsoft.com/office/officeart/2018/2/layout/IconVerticalSolidList"/>
    <dgm:cxn modelId="{7043792B-E188-430F-9C82-37533975F56E}" type="presParOf" srcId="{1932000A-E700-4B0A-936D-7CFE0416B58B}" destId="{39E2A839-B553-4A45-B97F-40DA6D2ACA4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71883B3-4CCC-4C1B-B587-2CA749C7A8C0}" type="doc">
      <dgm:prSet loTypeId="urn:microsoft.com/office/officeart/2005/8/layout/process1" loCatId="process" qsTypeId="urn:microsoft.com/office/officeart/2005/8/quickstyle/simple1" qsCatId="simple" csTypeId="urn:microsoft.com/office/officeart/2005/8/colors/accent1_2" csCatId="accent1" phldr="1"/>
      <dgm:spPr/>
    </dgm:pt>
    <dgm:pt modelId="{56814C6C-3B45-4EF5-B7D8-0F19032C28EE}">
      <dgm:prSet phldrT="[Text]"/>
      <dgm:spPr/>
      <dgm:t>
        <a:bodyPr/>
        <a:lstStyle/>
        <a:p>
          <a:r>
            <a:rPr lang="en-US" dirty="0"/>
            <a:t>Dev</a:t>
          </a:r>
        </a:p>
      </dgm:t>
    </dgm:pt>
    <dgm:pt modelId="{B401AF4A-3AD2-4393-8033-2F55B0F27E15}" type="parTrans" cxnId="{A9AE52F1-1098-4382-AB57-DB1575CAA200}">
      <dgm:prSet/>
      <dgm:spPr/>
      <dgm:t>
        <a:bodyPr/>
        <a:lstStyle/>
        <a:p>
          <a:endParaRPr lang="en-US"/>
        </a:p>
      </dgm:t>
    </dgm:pt>
    <dgm:pt modelId="{0413AAB6-021D-420A-B654-2A12FF68CDFE}" type="sibTrans" cxnId="{A9AE52F1-1098-4382-AB57-DB1575CAA200}">
      <dgm:prSet/>
      <dgm:spPr/>
      <dgm:t>
        <a:bodyPr/>
        <a:lstStyle/>
        <a:p>
          <a:endParaRPr lang="en-US"/>
        </a:p>
      </dgm:t>
    </dgm:pt>
    <dgm:pt modelId="{92B903D9-C52E-4CD5-8466-BCCE5EFF8C22}">
      <dgm:prSet phldrT="[Text]"/>
      <dgm:spPr/>
      <dgm:t>
        <a:bodyPr/>
        <a:lstStyle/>
        <a:p>
          <a:r>
            <a:rPr lang="en-US" dirty="0"/>
            <a:t>Test</a:t>
          </a:r>
        </a:p>
      </dgm:t>
    </dgm:pt>
    <dgm:pt modelId="{435975DB-B97D-48F3-8A49-FA485FCC4105}" type="parTrans" cxnId="{11E94DB5-6FB4-482E-8935-04714FD376B9}">
      <dgm:prSet/>
      <dgm:spPr/>
      <dgm:t>
        <a:bodyPr/>
        <a:lstStyle/>
        <a:p>
          <a:endParaRPr lang="en-US"/>
        </a:p>
      </dgm:t>
    </dgm:pt>
    <dgm:pt modelId="{DEC34EC3-B689-4F89-9D78-7092E2D62A4E}" type="sibTrans" cxnId="{11E94DB5-6FB4-482E-8935-04714FD376B9}">
      <dgm:prSet/>
      <dgm:spPr/>
      <dgm:t>
        <a:bodyPr/>
        <a:lstStyle/>
        <a:p>
          <a:endParaRPr lang="en-US"/>
        </a:p>
      </dgm:t>
    </dgm:pt>
    <dgm:pt modelId="{B32531BB-5207-4B1E-96A9-9F05520F0D9B}">
      <dgm:prSet phldrT="[Text]"/>
      <dgm:spPr/>
      <dgm:t>
        <a:bodyPr/>
        <a:lstStyle/>
        <a:p>
          <a:r>
            <a:rPr lang="en-US" dirty="0"/>
            <a:t>Staging</a:t>
          </a:r>
        </a:p>
      </dgm:t>
    </dgm:pt>
    <dgm:pt modelId="{9B85B34D-6B7A-4B34-BC1B-CBBCAB37DFD3}" type="parTrans" cxnId="{E6B18B80-687F-4447-9494-4EEB6028D0BC}">
      <dgm:prSet/>
      <dgm:spPr/>
      <dgm:t>
        <a:bodyPr/>
        <a:lstStyle/>
        <a:p>
          <a:endParaRPr lang="en-US"/>
        </a:p>
      </dgm:t>
    </dgm:pt>
    <dgm:pt modelId="{8365EAE2-C3EB-4613-B151-89A6E90A03F0}" type="sibTrans" cxnId="{E6B18B80-687F-4447-9494-4EEB6028D0BC}">
      <dgm:prSet/>
      <dgm:spPr/>
      <dgm:t>
        <a:bodyPr/>
        <a:lstStyle/>
        <a:p>
          <a:endParaRPr lang="en-US"/>
        </a:p>
      </dgm:t>
    </dgm:pt>
    <dgm:pt modelId="{0F315319-8D09-460B-B400-D579B5E934A0}">
      <dgm:prSet phldrT="[Text]"/>
      <dgm:spPr/>
      <dgm:t>
        <a:bodyPr/>
        <a:lstStyle/>
        <a:p>
          <a:r>
            <a:rPr lang="en-US" dirty="0"/>
            <a:t>Production</a:t>
          </a:r>
        </a:p>
      </dgm:t>
    </dgm:pt>
    <dgm:pt modelId="{048C970A-5FBD-4985-B929-64C29DFD8350}" type="parTrans" cxnId="{19EDBCD4-5271-42BC-97AD-A8216FC148B9}">
      <dgm:prSet/>
      <dgm:spPr/>
      <dgm:t>
        <a:bodyPr/>
        <a:lstStyle/>
        <a:p>
          <a:endParaRPr lang="en-US"/>
        </a:p>
      </dgm:t>
    </dgm:pt>
    <dgm:pt modelId="{CA99973E-8912-4AAE-B7E1-1B0525124BF0}" type="sibTrans" cxnId="{19EDBCD4-5271-42BC-97AD-A8216FC148B9}">
      <dgm:prSet/>
      <dgm:spPr/>
      <dgm:t>
        <a:bodyPr/>
        <a:lstStyle/>
        <a:p>
          <a:endParaRPr lang="en-US"/>
        </a:p>
      </dgm:t>
    </dgm:pt>
    <dgm:pt modelId="{FDE54D63-6827-4AF1-8541-1536D1AF128D}" type="pres">
      <dgm:prSet presAssocID="{A71883B3-4CCC-4C1B-B587-2CA749C7A8C0}" presName="Name0" presStyleCnt="0">
        <dgm:presLayoutVars>
          <dgm:dir/>
          <dgm:resizeHandles val="exact"/>
        </dgm:presLayoutVars>
      </dgm:prSet>
      <dgm:spPr/>
    </dgm:pt>
    <dgm:pt modelId="{6FF76381-94D4-4F24-85C6-424373F4D3E8}" type="pres">
      <dgm:prSet presAssocID="{56814C6C-3B45-4EF5-B7D8-0F19032C28EE}" presName="node" presStyleLbl="node1" presStyleIdx="0" presStyleCnt="4">
        <dgm:presLayoutVars>
          <dgm:bulletEnabled val="1"/>
        </dgm:presLayoutVars>
      </dgm:prSet>
      <dgm:spPr/>
    </dgm:pt>
    <dgm:pt modelId="{DA32E9CE-F212-4319-8F81-CA03CFCFA272}" type="pres">
      <dgm:prSet presAssocID="{0413AAB6-021D-420A-B654-2A12FF68CDFE}" presName="sibTrans" presStyleLbl="sibTrans2D1" presStyleIdx="0" presStyleCnt="3"/>
      <dgm:spPr/>
    </dgm:pt>
    <dgm:pt modelId="{697E58F2-C36D-452D-9D0A-E901FEF61A85}" type="pres">
      <dgm:prSet presAssocID="{0413AAB6-021D-420A-B654-2A12FF68CDFE}" presName="connectorText" presStyleLbl="sibTrans2D1" presStyleIdx="0" presStyleCnt="3"/>
      <dgm:spPr/>
    </dgm:pt>
    <dgm:pt modelId="{4058C502-7C9E-41F8-B41B-1EA242F4D754}" type="pres">
      <dgm:prSet presAssocID="{92B903D9-C52E-4CD5-8466-BCCE5EFF8C22}" presName="node" presStyleLbl="node1" presStyleIdx="1" presStyleCnt="4">
        <dgm:presLayoutVars>
          <dgm:bulletEnabled val="1"/>
        </dgm:presLayoutVars>
      </dgm:prSet>
      <dgm:spPr/>
    </dgm:pt>
    <dgm:pt modelId="{D290EEDE-7A8F-4003-899F-A8219308CA28}" type="pres">
      <dgm:prSet presAssocID="{DEC34EC3-B689-4F89-9D78-7092E2D62A4E}" presName="sibTrans" presStyleLbl="sibTrans2D1" presStyleIdx="1" presStyleCnt="3"/>
      <dgm:spPr/>
    </dgm:pt>
    <dgm:pt modelId="{217A4EC0-A952-4D2B-9ABD-8A451AAB59EE}" type="pres">
      <dgm:prSet presAssocID="{DEC34EC3-B689-4F89-9D78-7092E2D62A4E}" presName="connectorText" presStyleLbl="sibTrans2D1" presStyleIdx="1" presStyleCnt="3"/>
      <dgm:spPr/>
    </dgm:pt>
    <dgm:pt modelId="{B14FBF8D-8880-4AB6-AF0E-E1D05CFF9A20}" type="pres">
      <dgm:prSet presAssocID="{B32531BB-5207-4B1E-96A9-9F05520F0D9B}" presName="node" presStyleLbl="node1" presStyleIdx="2" presStyleCnt="4">
        <dgm:presLayoutVars>
          <dgm:bulletEnabled val="1"/>
        </dgm:presLayoutVars>
      </dgm:prSet>
      <dgm:spPr/>
    </dgm:pt>
    <dgm:pt modelId="{983B04DD-04A7-4BC8-9E11-C099815E3214}" type="pres">
      <dgm:prSet presAssocID="{8365EAE2-C3EB-4613-B151-89A6E90A03F0}" presName="sibTrans" presStyleLbl="sibTrans2D1" presStyleIdx="2" presStyleCnt="3"/>
      <dgm:spPr/>
    </dgm:pt>
    <dgm:pt modelId="{E873F4FD-EF8C-4FBD-9F36-C1BB6571D8B2}" type="pres">
      <dgm:prSet presAssocID="{8365EAE2-C3EB-4613-B151-89A6E90A03F0}" presName="connectorText" presStyleLbl="sibTrans2D1" presStyleIdx="2" presStyleCnt="3"/>
      <dgm:spPr/>
    </dgm:pt>
    <dgm:pt modelId="{765B3D7A-D93F-4EB5-8701-8B8A941535E5}" type="pres">
      <dgm:prSet presAssocID="{0F315319-8D09-460B-B400-D579B5E934A0}" presName="node" presStyleLbl="node1" presStyleIdx="3" presStyleCnt="4">
        <dgm:presLayoutVars>
          <dgm:bulletEnabled val="1"/>
        </dgm:presLayoutVars>
      </dgm:prSet>
      <dgm:spPr/>
    </dgm:pt>
  </dgm:ptLst>
  <dgm:cxnLst>
    <dgm:cxn modelId="{2E719167-E6FB-4A2D-AFA7-6D55614687BF}" type="presOf" srcId="{0413AAB6-021D-420A-B654-2A12FF68CDFE}" destId="{DA32E9CE-F212-4319-8F81-CA03CFCFA272}" srcOrd="0" destOrd="0" presId="urn:microsoft.com/office/officeart/2005/8/layout/process1"/>
    <dgm:cxn modelId="{F2C61E71-DFC1-4ABD-BE67-7F7F64F8EE3A}" type="presOf" srcId="{92B903D9-C52E-4CD5-8466-BCCE5EFF8C22}" destId="{4058C502-7C9E-41F8-B41B-1EA242F4D754}" srcOrd="0" destOrd="0" presId="urn:microsoft.com/office/officeart/2005/8/layout/process1"/>
    <dgm:cxn modelId="{50ECE579-1507-4A71-ACDB-E8E6959ECC29}" type="presOf" srcId="{0F315319-8D09-460B-B400-D579B5E934A0}" destId="{765B3D7A-D93F-4EB5-8701-8B8A941535E5}" srcOrd="0" destOrd="0" presId="urn:microsoft.com/office/officeart/2005/8/layout/process1"/>
    <dgm:cxn modelId="{E6B18B80-687F-4447-9494-4EEB6028D0BC}" srcId="{A71883B3-4CCC-4C1B-B587-2CA749C7A8C0}" destId="{B32531BB-5207-4B1E-96A9-9F05520F0D9B}" srcOrd="2" destOrd="0" parTransId="{9B85B34D-6B7A-4B34-BC1B-CBBCAB37DFD3}" sibTransId="{8365EAE2-C3EB-4613-B151-89A6E90A03F0}"/>
    <dgm:cxn modelId="{B7E0B281-4097-4E52-A242-F2562B5C4D89}" type="presOf" srcId="{0413AAB6-021D-420A-B654-2A12FF68CDFE}" destId="{697E58F2-C36D-452D-9D0A-E901FEF61A85}" srcOrd="1" destOrd="0" presId="urn:microsoft.com/office/officeart/2005/8/layout/process1"/>
    <dgm:cxn modelId="{09FD52A7-F1CB-40B7-8A54-E963B75A486F}" type="presOf" srcId="{DEC34EC3-B689-4F89-9D78-7092E2D62A4E}" destId="{217A4EC0-A952-4D2B-9ABD-8A451AAB59EE}" srcOrd="1" destOrd="0" presId="urn:microsoft.com/office/officeart/2005/8/layout/process1"/>
    <dgm:cxn modelId="{7ACDBCA7-7198-4CF7-9E5C-83DBE35FBFFE}" type="presOf" srcId="{DEC34EC3-B689-4F89-9D78-7092E2D62A4E}" destId="{D290EEDE-7A8F-4003-899F-A8219308CA28}" srcOrd="0" destOrd="0" presId="urn:microsoft.com/office/officeart/2005/8/layout/process1"/>
    <dgm:cxn modelId="{86D421AD-EE2C-40B4-928C-5EA44AEF5DD2}" type="presOf" srcId="{B32531BB-5207-4B1E-96A9-9F05520F0D9B}" destId="{B14FBF8D-8880-4AB6-AF0E-E1D05CFF9A20}" srcOrd="0" destOrd="0" presId="urn:microsoft.com/office/officeart/2005/8/layout/process1"/>
    <dgm:cxn modelId="{11E94DB5-6FB4-482E-8935-04714FD376B9}" srcId="{A71883B3-4CCC-4C1B-B587-2CA749C7A8C0}" destId="{92B903D9-C52E-4CD5-8466-BCCE5EFF8C22}" srcOrd="1" destOrd="0" parTransId="{435975DB-B97D-48F3-8A49-FA485FCC4105}" sibTransId="{DEC34EC3-B689-4F89-9D78-7092E2D62A4E}"/>
    <dgm:cxn modelId="{19EDBCD4-5271-42BC-97AD-A8216FC148B9}" srcId="{A71883B3-4CCC-4C1B-B587-2CA749C7A8C0}" destId="{0F315319-8D09-460B-B400-D579B5E934A0}" srcOrd="3" destOrd="0" parTransId="{048C970A-5FBD-4985-B929-64C29DFD8350}" sibTransId="{CA99973E-8912-4AAE-B7E1-1B0525124BF0}"/>
    <dgm:cxn modelId="{429E48D6-DB89-47E3-B349-4FCE5C6622C6}" type="presOf" srcId="{8365EAE2-C3EB-4613-B151-89A6E90A03F0}" destId="{983B04DD-04A7-4BC8-9E11-C099815E3214}" srcOrd="0" destOrd="0" presId="urn:microsoft.com/office/officeart/2005/8/layout/process1"/>
    <dgm:cxn modelId="{6EA576D8-F557-464E-AA32-B6A4868291D3}" type="presOf" srcId="{A71883B3-4CCC-4C1B-B587-2CA749C7A8C0}" destId="{FDE54D63-6827-4AF1-8541-1536D1AF128D}" srcOrd="0" destOrd="0" presId="urn:microsoft.com/office/officeart/2005/8/layout/process1"/>
    <dgm:cxn modelId="{1FA755EA-96B7-48B4-B8AB-9AAC3822BCEF}" type="presOf" srcId="{8365EAE2-C3EB-4613-B151-89A6E90A03F0}" destId="{E873F4FD-EF8C-4FBD-9F36-C1BB6571D8B2}" srcOrd="1" destOrd="0" presId="urn:microsoft.com/office/officeart/2005/8/layout/process1"/>
    <dgm:cxn modelId="{A9AE52F1-1098-4382-AB57-DB1575CAA200}" srcId="{A71883B3-4CCC-4C1B-B587-2CA749C7A8C0}" destId="{56814C6C-3B45-4EF5-B7D8-0F19032C28EE}" srcOrd="0" destOrd="0" parTransId="{B401AF4A-3AD2-4393-8033-2F55B0F27E15}" sibTransId="{0413AAB6-021D-420A-B654-2A12FF68CDFE}"/>
    <dgm:cxn modelId="{AF0136F9-7C03-4AAF-BA1F-98D262FAF75B}" type="presOf" srcId="{56814C6C-3B45-4EF5-B7D8-0F19032C28EE}" destId="{6FF76381-94D4-4F24-85C6-424373F4D3E8}" srcOrd="0" destOrd="0" presId="urn:microsoft.com/office/officeart/2005/8/layout/process1"/>
    <dgm:cxn modelId="{A3761C63-9326-49A1-9D2A-260D9AC6BCEE}" type="presParOf" srcId="{FDE54D63-6827-4AF1-8541-1536D1AF128D}" destId="{6FF76381-94D4-4F24-85C6-424373F4D3E8}" srcOrd="0" destOrd="0" presId="urn:microsoft.com/office/officeart/2005/8/layout/process1"/>
    <dgm:cxn modelId="{CE742FAF-7F8D-445A-ADC0-3DDC8B04C7CE}" type="presParOf" srcId="{FDE54D63-6827-4AF1-8541-1536D1AF128D}" destId="{DA32E9CE-F212-4319-8F81-CA03CFCFA272}" srcOrd="1" destOrd="0" presId="urn:microsoft.com/office/officeart/2005/8/layout/process1"/>
    <dgm:cxn modelId="{E1FBAEF8-9584-43E9-AE96-23EDC8004500}" type="presParOf" srcId="{DA32E9CE-F212-4319-8F81-CA03CFCFA272}" destId="{697E58F2-C36D-452D-9D0A-E901FEF61A85}" srcOrd="0" destOrd="0" presId="urn:microsoft.com/office/officeart/2005/8/layout/process1"/>
    <dgm:cxn modelId="{8C47E6DB-95B9-42D0-B3A5-24993DA0F2FD}" type="presParOf" srcId="{FDE54D63-6827-4AF1-8541-1536D1AF128D}" destId="{4058C502-7C9E-41F8-B41B-1EA242F4D754}" srcOrd="2" destOrd="0" presId="urn:microsoft.com/office/officeart/2005/8/layout/process1"/>
    <dgm:cxn modelId="{35435313-F603-446B-BAB3-7FA13A5BD2F5}" type="presParOf" srcId="{FDE54D63-6827-4AF1-8541-1536D1AF128D}" destId="{D290EEDE-7A8F-4003-899F-A8219308CA28}" srcOrd="3" destOrd="0" presId="urn:microsoft.com/office/officeart/2005/8/layout/process1"/>
    <dgm:cxn modelId="{FD80B9D3-0F1B-44A3-9E97-355029C36EB6}" type="presParOf" srcId="{D290EEDE-7A8F-4003-899F-A8219308CA28}" destId="{217A4EC0-A952-4D2B-9ABD-8A451AAB59EE}" srcOrd="0" destOrd="0" presId="urn:microsoft.com/office/officeart/2005/8/layout/process1"/>
    <dgm:cxn modelId="{CD72695B-2659-4843-BB98-ECF911B26015}" type="presParOf" srcId="{FDE54D63-6827-4AF1-8541-1536D1AF128D}" destId="{B14FBF8D-8880-4AB6-AF0E-E1D05CFF9A20}" srcOrd="4" destOrd="0" presId="urn:microsoft.com/office/officeart/2005/8/layout/process1"/>
    <dgm:cxn modelId="{EDAEB59D-7B91-461F-A62C-16813E830D53}" type="presParOf" srcId="{FDE54D63-6827-4AF1-8541-1536D1AF128D}" destId="{983B04DD-04A7-4BC8-9E11-C099815E3214}" srcOrd="5" destOrd="0" presId="urn:microsoft.com/office/officeart/2005/8/layout/process1"/>
    <dgm:cxn modelId="{F87D59A4-CBC3-4A7A-91A9-D9EF738564B0}" type="presParOf" srcId="{983B04DD-04A7-4BC8-9E11-C099815E3214}" destId="{E873F4FD-EF8C-4FBD-9F36-C1BB6571D8B2}" srcOrd="0" destOrd="0" presId="urn:microsoft.com/office/officeart/2005/8/layout/process1"/>
    <dgm:cxn modelId="{EFBBD723-6814-4103-94F7-16CBAEB5E847}" type="presParOf" srcId="{FDE54D63-6827-4AF1-8541-1536D1AF128D}" destId="{765B3D7A-D93F-4EB5-8701-8B8A941535E5}"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11E7ECB-FD01-4672-A73E-7BDB271A3B2F}" type="doc">
      <dgm:prSet loTypeId="urn:microsoft.com/office/officeart/2005/8/layout/matrix2" loCatId="matrix" qsTypeId="urn:microsoft.com/office/officeart/2005/8/quickstyle/simple2" qsCatId="simple" csTypeId="urn:microsoft.com/office/officeart/2005/8/colors/colorful1" csCatId="colorful"/>
      <dgm:spPr/>
      <dgm:t>
        <a:bodyPr/>
        <a:lstStyle/>
        <a:p>
          <a:endParaRPr lang="en-US"/>
        </a:p>
      </dgm:t>
    </dgm:pt>
    <dgm:pt modelId="{38E47167-8621-48D1-99F2-FABF1D6215F9}">
      <dgm:prSet/>
      <dgm:spPr/>
      <dgm:t>
        <a:bodyPr/>
        <a:lstStyle/>
        <a:p>
          <a:r>
            <a:rPr lang="en-US" b="1"/>
            <a:t>Blue-Green Deployment</a:t>
          </a:r>
          <a:endParaRPr lang="en-US"/>
        </a:p>
      </dgm:t>
    </dgm:pt>
    <dgm:pt modelId="{59517BAD-F2AB-4A3E-B98B-5DDD5726A979}" type="parTrans" cxnId="{774AFC53-A20C-40B4-86D3-C3D2D9B77ACF}">
      <dgm:prSet/>
      <dgm:spPr/>
      <dgm:t>
        <a:bodyPr/>
        <a:lstStyle/>
        <a:p>
          <a:endParaRPr lang="en-US"/>
        </a:p>
      </dgm:t>
    </dgm:pt>
    <dgm:pt modelId="{6C55C7C4-A755-4FDB-B0B7-C0A4C6162CAA}" type="sibTrans" cxnId="{774AFC53-A20C-40B4-86D3-C3D2D9B77ACF}">
      <dgm:prSet/>
      <dgm:spPr/>
      <dgm:t>
        <a:bodyPr/>
        <a:lstStyle/>
        <a:p>
          <a:endParaRPr lang="en-US"/>
        </a:p>
      </dgm:t>
    </dgm:pt>
    <dgm:pt modelId="{2C35C8AF-8EFE-4493-90F9-1CD3B4BA6068}">
      <dgm:prSet/>
      <dgm:spPr/>
      <dgm:t>
        <a:bodyPr/>
        <a:lstStyle/>
        <a:p>
          <a:r>
            <a:rPr lang="en-US" b="1" dirty="0"/>
            <a:t>Canary Release</a:t>
          </a:r>
          <a:endParaRPr lang="en-US" dirty="0"/>
        </a:p>
      </dgm:t>
    </dgm:pt>
    <dgm:pt modelId="{7A12B129-015D-4C1F-A848-00A83162B0D1}" type="parTrans" cxnId="{9C4F9046-A302-476B-B9A6-29C7920AF18A}">
      <dgm:prSet/>
      <dgm:spPr/>
      <dgm:t>
        <a:bodyPr/>
        <a:lstStyle/>
        <a:p>
          <a:endParaRPr lang="en-US"/>
        </a:p>
      </dgm:t>
    </dgm:pt>
    <dgm:pt modelId="{68B42F2D-D422-49CF-82EF-1DAD564FBCBF}" type="sibTrans" cxnId="{9C4F9046-A302-476B-B9A6-29C7920AF18A}">
      <dgm:prSet/>
      <dgm:spPr/>
      <dgm:t>
        <a:bodyPr/>
        <a:lstStyle/>
        <a:p>
          <a:endParaRPr lang="en-US"/>
        </a:p>
      </dgm:t>
    </dgm:pt>
    <dgm:pt modelId="{039D9611-188B-4289-A504-8E9766BAF3A0}">
      <dgm:prSet/>
      <dgm:spPr/>
      <dgm:t>
        <a:bodyPr/>
        <a:lstStyle/>
        <a:p>
          <a:r>
            <a:rPr lang="en-US" b="1"/>
            <a:t>Dark Launching</a:t>
          </a:r>
          <a:endParaRPr lang="en-US"/>
        </a:p>
      </dgm:t>
    </dgm:pt>
    <dgm:pt modelId="{EC864E95-F449-49A0-B567-72E9BF0DD0AC}" type="parTrans" cxnId="{E0F32684-9FCD-4718-AB0F-4A9BD991ABCB}">
      <dgm:prSet/>
      <dgm:spPr/>
      <dgm:t>
        <a:bodyPr/>
        <a:lstStyle/>
        <a:p>
          <a:endParaRPr lang="en-US"/>
        </a:p>
      </dgm:t>
    </dgm:pt>
    <dgm:pt modelId="{74F5347D-6A79-4745-87DD-2E6AFF69E26C}" type="sibTrans" cxnId="{E0F32684-9FCD-4718-AB0F-4A9BD991ABCB}">
      <dgm:prSet/>
      <dgm:spPr/>
      <dgm:t>
        <a:bodyPr/>
        <a:lstStyle/>
        <a:p>
          <a:endParaRPr lang="en-US"/>
        </a:p>
      </dgm:t>
    </dgm:pt>
    <dgm:pt modelId="{171A1014-0E90-4537-977C-1BEC2CC683B1}">
      <dgm:prSet/>
      <dgm:spPr/>
      <dgm:t>
        <a:bodyPr/>
        <a:lstStyle/>
        <a:p>
          <a:r>
            <a:rPr lang="en-US" b="1"/>
            <a:t>Progressive Exposure Deployment</a:t>
          </a:r>
          <a:endParaRPr lang="en-US"/>
        </a:p>
      </dgm:t>
    </dgm:pt>
    <dgm:pt modelId="{A82F0882-25E9-4EC1-8187-A1A342837FBE}" type="parTrans" cxnId="{A56C12CE-54BD-4777-9FA4-AABA6FBACCEC}">
      <dgm:prSet/>
      <dgm:spPr/>
      <dgm:t>
        <a:bodyPr/>
        <a:lstStyle/>
        <a:p>
          <a:endParaRPr lang="en-US"/>
        </a:p>
      </dgm:t>
    </dgm:pt>
    <dgm:pt modelId="{663AEC8C-9E68-481A-940D-B567153B5397}" type="sibTrans" cxnId="{A56C12CE-54BD-4777-9FA4-AABA6FBACCEC}">
      <dgm:prSet/>
      <dgm:spPr/>
      <dgm:t>
        <a:bodyPr/>
        <a:lstStyle/>
        <a:p>
          <a:endParaRPr lang="en-US"/>
        </a:p>
      </dgm:t>
    </dgm:pt>
    <dgm:pt modelId="{F1C664C3-3CEF-43A0-8AA8-F1528BAFD228}" type="pres">
      <dgm:prSet presAssocID="{E11E7ECB-FD01-4672-A73E-7BDB271A3B2F}" presName="matrix" presStyleCnt="0">
        <dgm:presLayoutVars>
          <dgm:chMax val="1"/>
          <dgm:dir/>
          <dgm:resizeHandles val="exact"/>
        </dgm:presLayoutVars>
      </dgm:prSet>
      <dgm:spPr/>
    </dgm:pt>
    <dgm:pt modelId="{FEC22809-45F5-479D-A705-F2816C198855}" type="pres">
      <dgm:prSet presAssocID="{E11E7ECB-FD01-4672-A73E-7BDB271A3B2F}" presName="axisShape" presStyleLbl="bgShp" presStyleIdx="0" presStyleCnt="1"/>
      <dgm:spPr/>
    </dgm:pt>
    <dgm:pt modelId="{68C81011-E99E-45AD-BA46-3BD6604EFACE}" type="pres">
      <dgm:prSet presAssocID="{E11E7ECB-FD01-4672-A73E-7BDB271A3B2F}" presName="rect1" presStyleLbl="node1" presStyleIdx="0" presStyleCnt="4">
        <dgm:presLayoutVars>
          <dgm:chMax val="0"/>
          <dgm:chPref val="0"/>
          <dgm:bulletEnabled val="1"/>
        </dgm:presLayoutVars>
      </dgm:prSet>
      <dgm:spPr/>
    </dgm:pt>
    <dgm:pt modelId="{3F36661D-CCB6-446A-866C-7474BA1B4347}" type="pres">
      <dgm:prSet presAssocID="{E11E7ECB-FD01-4672-A73E-7BDB271A3B2F}" presName="rect2" presStyleLbl="node1" presStyleIdx="1" presStyleCnt="4">
        <dgm:presLayoutVars>
          <dgm:chMax val="0"/>
          <dgm:chPref val="0"/>
          <dgm:bulletEnabled val="1"/>
        </dgm:presLayoutVars>
      </dgm:prSet>
      <dgm:spPr/>
    </dgm:pt>
    <dgm:pt modelId="{CC06CE87-FE47-41CA-B031-15B5BD25BA53}" type="pres">
      <dgm:prSet presAssocID="{E11E7ECB-FD01-4672-A73E-7BDB271A3B2F}" presName="rect3" presStyleLbl="node1" presStyleIdx="2" presStyleCnt="4">
        <dgm:presLayoutVars>
          <dgm:chMax val="0"/>
          <dgm:chPref val="0"/>
          <dgm:bulletEnabled val="1"/>
        </dgm:presLayoutVars>
      </dgm:prSet>
      <dgm:spPr/>
    </dgm:pt>
    <dgm:pt modelId="{2DE3E904-32DF-4CEA-906E-5844FDA6489E}" type="pres">
      <dgm:prSet presAssocID="{E11E7ECB-FD01-4672-A73E-7BDB271A3B2F}" presName="rect4" presStyleLbl="node1" presStyleIdx="3" presStyleCnt="4">
        <dgm:presLayoutVars>
          <dgm:chMax val="0"/>
          <dgm:chPref val="0"/>
          <dgm:bulletEnabled val="1"/>
        </dgm:presLayoutVars>
      </dgm:prSet>
      <dgm:spPr/>
    </dgm:pt>
  </dgm:ptLst>
  <dgm:cxnLst>
    <dgm:cxn modelId="{38602835-CEEF-4A17-82C2-007E275BEA63}" type="presOf" srcId="{2C35C8AF-8EFE-4493-90F9-1CD3B4BA6068}" destId="{3F36661D-CCB6-446A-866C-7474BA1B4347}" srcOrd="0" destOrd="0" presId="urn:microsoft.com/office/officeart/2005/8/layout/matrix2"/>
    <dgm:cxn modelId="{7FAE1E3A-E909-48BC-A50F-09C796787EAF}" type="presOf" srcId="{171A1014-0E90-4537-977C-1BEC2CC683B1}" destId="{2DE3E904-32DF-4CEA-906E-5844FDA6489E}" srcOrd="0" destOrd="0" presId="urn:microsoft.com/office/officeart/2005/8/layout/matrix2"/>
    <dgm:cxn modelId="{9C4F9046-A302-476B-B9A6-29C7920AF18A}" srcId="{E11E7ECB-FD01-4672-A73E-7BDB271A3B2F}" destId="{2C35C8AF-8EFE-4493-90F9-1CD3B4BA6068}" srcOrd="1" destOrd="0" parTransId="{7A12B129-015D-4C1F-A848-00A83162B0D1}" sibTransId="{68B42F2D-D422-49CF-82EF-1DAD564FBCBF}"/>
    <dgm:cxn modelId="{D46FF769-73E2-4EC2-80B5-BBA99732662D}" type="presOf" srcId="{E11E7ECB-FD01-4672-A73E-7BDB271A3B2F}" destId="{F1C664C3-3CEF-43A0-8AA8-F1528BAFD228}" srcOrd="0" destOrd="0" presId="urn:microsoft.com/office/officeart/2005/8/layout/matrix2"/>
    <dgm:cxn modelId="{774AFC53-A20C-40B4-86D3-C3D2D9B77ACF}" srcId="{E11E7ECB-FD01-4672-A73E-7BDB271A3B2F}" destId="{38E47167-8621-48D1-99F2-FABF1D6215F9}" srcOrd="0" destOrd="0" parTransId="{59517BAD-F2AB-4A3E-B98B-5DDD5726A979}" sibTransId="{6C55C7C4-A755-4FDB-B0B7-C0A4C6162CAA}"/>
    <dgm:cxn modelId="{E0F32684-9FCD-4718-AB0F-4A9BD991ABCB}" srcId="{E11E7ECB-FD01-4672-A73E-7BDB271A3B2F}" destId="{039D9611-188B-4289-A504-8E9766BAF3A0}" srcOrd="2" destOrd="0" parTransId="{EC864E95-F449-49A0-B567-72E9BF0DD0AC}" sibTransId="{74F5347D-6A79-4745-87DD-2E6AFF69E26C}"/>
    <dgm:cxn modelId="{7AF6748A-3662-4DBD-A6A2-B80883A06128}" type="presOf" srcId="{38E47167-8621-48D1-99F2-FABF1D6215F9}" destId="{68C81011-E99E-45AD-BA46-3BD6604EFACE}" srcOrd="0" destOrd="0" presId="urn:microsoft.com/office/officeart/2005/8/layout/matrix2"/>
    <dgm:cxn modelId="{3CDBC48C-6A77-4C00-96BE-14397B83F6F3}" type="presOf" srcId="{039D9611-188B-4289-A504-8E9766BAF3A0}" destId="{CC06CE87-FE47-41CA-B031-15B5BD25BA53}" srcOrd="0" destOrd="0" presId="urn:microsoft.com/office/officeart/2005/8/layout/matrix2"/>
    <dgm:cxn modelId="{A56C12CE-54BD-4777-9FA4-AABA6FBACCEC}" srcId="{E11E7ECB-FD01-4672-A73E-7BDB271A3B2F}" destId="{171A1014-0E90-4537-977C-1BEC2CC683B1}" srcOrd="3" destOrd="0" parTransId="{A82F0882-25E9-4EC1-8187-A1A342837FBE}" sibTransId="{663AEC8C-9E68-481A-940D-B567153B5397}"/>
    <dgm:cxn modelId="{F8B68FBA-ACA2-4D51-8C31-B0BC444ADB30}" type="presParOf" srcId="{F1C664C3-3CEF-43A0-8AA8-F1528BAFD228}" destId="{FEC22809-45F5-479D-A705-F2816C198855}" srcOrd="0" destOrd="0" presId="urn:microsoft.com/office/officeart/2005/8/layout/matrix2"/>
    <dgm:cxn modelId="{8CAE2394-3C74-4320-9381-BC7F0AD7A568}" type="presParOf" srcId="{F1C664C3-3CEF-43A0-8AA8-F1528BAFD228}" destId="{68C81011-E99E-45AD-BA46-3BD6604EFACE}" srcOrd="1" destOrd="0" presId="urn:microsoft.com/office/officeart/2005/8/layout/matrix2"/>
    <dgm:cxn modelId="{23D90DB9-C338-4F95-BABB-CFB565FAA1A9}" type="presParOf" srcId="{F1C664C3-3CEF-43A0-8AA8-F1528BAFD228}" destId="{3F36661D-CCB6-446A-866C-7474BA1B4347}" srcOrd="2" destOrd="0" presId="urn:microsoft.com/office/officeart/2005/8/layout/matrix2"/>
    <dgm:cxn modelId="{84012B8E-7FE5-4169-B49A-C8C823F9A9F0}" type="presParOf" srcId="{F1C664C3-3CEF-43A0-8AA8-F1528BAFD228}" destId="{CC06CE87-FE47-41CA-B031-15B5BD25BA53}" srcOrd="3" destOrd="0" presId="urn:microsoft.com/office/officeart/2005/8/layout/matrix2"/>
    <dgm:cxn modelId="{27C6C2FC-A0C7-490D-835A-5DA6B3BB59C7}" type="presParOf" srcId="{F1C664C3-3CEF-43A0-8AA8-F1528BAFD228}" destId="{2DE3E904-32DF-4CEA-906E-5844FDA6489E}"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3154AB4-D2B5-4E45-9F1F-DB8DF1AB7A84}"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867C4F72-2949-4865-BC06-2B9219F59D99}">
      <dgm:prSet/>
      <dgm:spPr/>
      <dgm:t>
        <a:bodyPr/>
        <a:lstStyle/>
        <a:p>
          <a:r>
            <a:rPr lang="en-US"/>
            <a:t>Tools that can do Build and Continuous Integration and Deployment</a:t>
          </a:r>
        </a:p>
      </dgm:t>
    </dgm:pt>
    <dgm:pt modelId="{7C55489E-F504-4DD9-9876-3B09E8BDD757}" type="parTrans" cxnId="{467B28C2-B3D5-4124-B6E3-151DFFDAF131}">
      <dgm:prSet/>
      <dgm:spPr/>
      <dgm:t>
        <a:bodyPr/>
        <a:lstStyle/>
        <a:p>
          <a:endParaRPr lang="en-US"/>
        </a:p>
      </dgm:t>
    </dgm:pt>
    <dgm:pt modelId="{C13A3B96-C036-499A-B766-8DBE2A82C2F8}" type="sibTrans" cxnId="{467B28C2-B3D5-4124-B6E3-151DFFDAF131}">
      <dgm:prSet/>
      <dgm:spPr/>
      <dgm:t>
        <a:bodyPr/>
        <a:lstStyle/>
        <a:p>
          <a:endParaRPr lang="en-US"/>
        </a:p>
      </dgm:t>
    </dgm:pt>
    <dgm:pt modelId="{4E26DAC4-3210-43F6-AC0E-E659DC282DFD}">
      <dgm:prSet/>
      <dgm:spPr/>
      <dgm:t>
        <a:bodyPr/>
        <a:lstStyle/>
        <a:p>
          <a:r>
            <a:rPr lang="en-US"/>
            <a:t>Tools that can do Release Management</a:t>
          </a:r>
        </a:p>
      </dgm:t>
    </dgm:pt>
    <dgm:pt modelId="{9A6FBB1D-5F55-48BB-BCB9-4F9DCEE3CEB7}" type="parTrans" cxnId="{5F0E501E-AC3A-4185-BA89-0EDF7BE860D7}">
      <dgm:prSet/>
      <dgm:spPr/>
      <dgm:t>
        <a:bodyPr/>
        <a:lstStyle/>
        <a:p>
          <a:endParaRPr lang="en-US"/>
        </a:p>
      </dgm:t>
    </dgm:pt>
    <dgm:pt modelId="{D07FF664-4CE6-4DA9-9A62-8DB0287B082A}" type="sibTrans" cxnId="{5F0E501E-AC3A-4185-BA89-0EDF7BE860D7}">
      <dgm:prSet/>
      <dgm:spPr/>
      <dgm:t>
        <a:bodyPr/>
        <a:lstStyle/>
        <a:p>
          <a:endParaRPr lang="en-US"/>
        </a:p>
      </dgm:t>
    </dgm:pt>
    <dgm:pt modelId="{20C9383E-49FA-4DE0-B3D4-0B9376E2374C}" type="pres">
      <dgm:prSet presAssocID="{73154AB4-D2B5-4E45-9F1F-DB8DF1AB7A84}" presName="root" presStyleCnt="0">
        <dgm:presLayoutVars>
          <dgm:dir/>
          <dgm:resizeHandles val="exact"/>
        </dgm:presLayoutVars>
      </dgm:prSet>
      <dgm:spPr/>
    </dgm:pt>
    <dgm:pt modelId="{AD67895F-D25D-438D-AEEC-B641D588346F}" type="pres">
      <dgm:prSet presAssocID="{867C4F72-2949-4865-BC06-2B9219F59D99}" presName="compNode" presStyleCnt="0"/>
      <dgm:spPr/>
    </dgm:pt>
    <dgm:pt modelId="{8236A402-B24E-46FB-A631-E6A193A9D7A5}" type="pres">
      <dgm:prSet presAssocID="{867C4F72-2949-4865-BC06-2B9219F59D99}" presName="bgRect" presStyleLbl="bgShp" presStyleIdx="0" presStyleCnt="2"/>
      <dgm:spPr/>
    </dgm:pt>
    <dgm:pt modelId="{D2107FC7-5E2F-4B35-BDB3-D38D9FBA44B3}" type="pres">
      <dgm:prSet presAssocID="{867C4F72-2949-4865-BC06-2B9219F59D9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B6343CE4-EEA8-47B4-8BCD-B019C9A3CC2F}" type="pres">
      <dgm:prSet presAssocID="{867C4F72-2949-4865-BC06-2B9219F59D99}" presName="spaceRect" presStyleCnt="0"/>
      <dgm:spPr/>
    </dgm:pt>
    <dgm:pt modelId="{31461179-AC27-4B83-92FC-6AC3B1A64B3F}" type="pres">
      <dgm:prSet presAssocID="{867C4F72-2949-4865-BC06-2B9219F59D99}" presName="parTx" presStyleLbl="revTx" presStyleIdx="0" presStyleCnt="2">
        <dgm:presLayoutVars>
          <dgm:chMax val="0"/>
          <dgm:chPref val="0"/>
        </dgm:presLayoutVars>
      </dgm:prSet>
      <dgm:spPr/>
    </dgm:pt>
    <dgm:pt modelId="{EF0054CD-B70E-479E-9F76-D57B13D5FCAC}" type="pres">
      <dgm:prSet presAssocID="{C13A3B96-C036-499A-B766-8DBE2A82C2F8}" presName="sibTrans" presStyleCnt="0"/>
      <dgm:spPr/>
    </dgm:pt>
    <dgm:pt modelId="{724AA738-E510-46F4-B04C-509DCC2B871C}" type="pres">
      <dgm:prSet presAssocID="{4E26DAC4-3210-43F6-AC0E-E659DC282DFD}" presName="compNode" presStyleCnt="0"/>
      <dgm:spPr/>
    </dgm:pt>
    <dgm:pt modelId="{0361CF4D-C23E-49B0-B81F-FED0FC1DF906}" type="pres">
      <dgm:prSet presAssocID="{4E26DAC4-3210-43F6-AC0E-E659DC282DFD}" presName="bgRect" presStyleLbl="bgShp" presStyleIdx="1" presStyleCnt="2"/>
      <dgm:spPr/>
    </dgm:pt>
    <dgm:pt modelId="{6BCF98B0-1531-402A-88E4-FC96D9F3977D}" type="pres">
      <dgm:prSet presAssocID="{4E26DAC4-3210-43F6-AC0E-E659DC282DF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C364ED9C-8834-4AA9-97E9-63C1CC919D93}" type="pres">
      <dgm:prSet presAssocID="{4E26DAC4-3210-43F6-AC0E-E659DC282DFD}" presName="spaceRect" presStyleCnt="0"/>
      <dgm:spPr/>
    </dgm:pt>
    <dgm:pt modelId="{B9733978-2100-4B31-A41A-C0C93A2B42D9}" type="pres">
      <dgm:prSet presAssocID="{4E26DAC4-3210-43F6-AC0E-E659DC282DFD}" presName="parTx" presStyleLbl="revTx" presStyleIdx="1" presStyleCnt="2">
        <dgm:presLayoutVars>
          <dgm:chMax val="0"/>
          <dgm:chPref val="0"/>
        </dgm:presLayoutVars>
      </dgm:prSet>
      <dgm:spPr/>
    </dgm:pt>
  </dgm:ptLst>
  <dgm:cxnLst>
    <dgm:cxn modelId="{3D7BDD02-7999-46CE-8DAB-5EB139CF44FE}" type="presOf" srcId="{867C4F72-2949-4865-BC06-2B9219F59D99}" destId="{31461179-AC27-4B83-92FC-6AC3B1A64B3F}" srcOrd="0" destOrd="0" presId="urn:microsoft.com/office/officeart/2018/2/layout/IconVerticalSolidList"/>
    <dgm:cxn modelId="{5F0E501E-AC3A-4185-BA89-0EDF7BE860D7}" srcId="{73154AB4-D2B5-4E45-9F1F-DB8DF1AB7A84}" destId="{4E26DAC4-3210-43F6-AC0E-E659DC282DFD}" srcOrd="1" destOrd="0" parTransId="{9A6FBB1D-5F55-48BB-BCB9-4F9DCEE3CEB7}" sibTransId="{D07FF664-4CE6-4DA9-9A62-8DB0287B082A}"/>
    <dgm:cxn modelId="{D41A2542-36CB-4EDF-BEE3-2F00CE86E711}" type="presOf" srcId="{73154AB4-D2B5-4E45-9F1F-DB8DF1AB7A84}" destId="{20C9383E-49FA-4DE0-B3D4-0B9376E2374C}" srcOrd="0" destOrd="0" presId="urn:microsoft.com/office/officeart/2018/2/layout/IconVerticalSolidList"/>
    <dgm:cxn modelId="{B3AD379B-83C6-4E77-A9B5-DD59DC948B9D}" type="presOf" srcId="{4E26DAC4-3210-43F6-AC0E-E659DC282DFD}" destId="{B9733978-2100-4B31-A41A-C0C93A2B42D9}" srcOrd="0" destOrd="0" presId="urn:microsoft.com/office/officeart/2018/2/layout/IconVerticalSolidList"/>
    <dgm:cxn modelId="{467B28C2-B3D5-4124-B6E3-151DFFDAF131}" srcId="{73154AB4-D2B5-4E45-9F1F-DB8DF1AB7A84}" destId="{867C4F72-2949-4865-BC06-2B9219F59D99}" srcOrd="0" destOrd="0" parTransId="{7C55489E-F504-4DD9-9876-3B09E8BDD757}" sibTransId="{C13A3B96-C036-499A-B766-8DBE2A82C2F8}"/>
    <dgm:cxn modelId="{0C5B2884-4899-4393-B854-C17C11A651C2}" type="presParOf" srcId="{20C9383E-49FA-4DE0-B3D4-0B9376E2374C}" destId="{AD67895F-D25D-438D-AEEC-B641D588346F}" srcOrd="0" destOrd="0" presId="urn:microsoft.com/office/officeart/2018/2/layout/IconVerticalSolidList"/>
    <dgm:cxn modelId="{75AD0877-1538-4E3D-BF62-DB6F32B6055E}" type="presParOf" srcId="{AD67895F-D25D-438D-AEEC-B641D588346F}" destId="{8236A402-B24E-46FB-A631-E6A193A9D7A5}" srcOrd="0" destOrd="0" presId="urn:microsoft.com/office/officeart/2018/2/layout/IconVerticalSolidList"/>
    <dgm:cxn modelId="{FB3771F0-D81B-49AB-9904-62A364A10B9E}" type="presParOf" srcId="{AD67895F-D25D-438D-AEEC-B641D588346F}" destId="{D2107FC7-5E2F-4B35-BDB3-D38D9FBA44B3}" srcOrd="1" destOrd="0" presId="urn:microsoft.com/office/officeart/2018/2/layout/IconVerticalSolidList"/>
    <dgm:cxn modelId="{CD6EDFB7-7E2D-4B4D-AAA7-7D8F7ADF9AC4}" type="presParOf" srcId="{AD67895F-D25D-438D-AEEC-B641D588346F}" destId="{B6343CE4-EEA8-47B4-8BCD-B019C9A3CC2F}" srcOrd="2" destOrd="0" presId="urn:microsoft.com/office/officeart/2018/2/layout/IconVerticalSolidList"/>
    <dgm:cxn modelId="{5E9B9C17-00BD-49A6-8911-3393F75E8B87}" type="presParOf" srcId="{AD67895F-D25D-438D-AEEC-B641D588346F}" destId="{31461179-AC27-4B83-92FC-6AC3B1A64B3F}" srcOrd="3" destOrd="0" presId="urn:microsoft.com/office/officeart/2018/2/layout/IconVerticalSolidList"/>
    <dgm:cxn modelId="{04FEED2D-1759-428D-A0C3-8D51A6646333}" type="presParOf" srcId="{20C9383E-49FA-4DE0-B3D4-0B9376E2374C}" destId="{EF0054CD-B70E-479E-9F76-D57B13D5FCAC}" srcOrd="1" destOrd="0" presId="urn:microsoft.com/office/officeart/2018/2/layout/IconVerticalSolidList"/>
    <dgm:cxn modelId="{7E3D9042-C10A-469D-A149-893D96B9A981}" type="presParOf" srcId="{20C9383E-49FA-4DE0-B3D4-0B9376E2374C}" destId="{724AA738-E510-46F4-B04C-509DCC2B871C}" srcOrd="2" destOrd="0" presId="urn:microsoft.com/office/officeart/2018/2/layout/IconVerticalSolidList"/>
    <dgm:cxn modelId="{F791C671-3759-48FE-9D82-A30E72F6F5AF}" type="presParOf" srcId="{724AA738-E510-46F4-B04C-509DCC2B871C}" destId="{0361CF4D-C23E-49B0-B81F-FED0FC1DF906}" srcOrd="0" destOrd="0" presId="urn:microsoft.com/office/officeart/2018/2/layout/IconVerticalSolidList"/>
    <dgm:cxn modelId="{BE2D4BA2-0C31-4AF0-9469-1A406303DFE8}" type="presParOf" srcId="{724AA738-E510-46F4-B04C-509DCC2B871C}" destId="{6BCF98B0-1531-402A-88E4-FC96D9F3977D}" srcOrd="1" destOrd="0" presId="urn:microsoft.com/office/officeart/2018/2/layout/IconVerticalSolidList"/>
    <dgm:cxn modelId="{F65ACBA1-2FD8-4446-A48D-7BB8FB64428E}" type="presParOf" srcId="{724AA738-E510-46F4-B04C-509DCC2B871C}" destId="{C364ED9C-8834-4AA9-97E9-63C1CC919D93}" srcOrd="2" destOrd="0" presId="urn:microsoft.com/office/officeart/2018/2/layout/IconVerticalSolidList"/>
    <dgm:cxn modelId="{0BA946EF-0565-4EB9-8086-2E62C07F10A1}" type="presParOf" srcId="{724AA738-E510-46F4-B04C-509DCC2B871C}" destId="{B9733978-2100-4B31-A41A-C0C93A2B42D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7A5C8FD-43F3-4F10-A7A8-37CECFBD941D}" type="doc">
      <dgm:prSet loTypeId="urn:microsoft.com/office/officeart/2018/2/layout/IconVerticalSolidList" loCatId="icon" qsTypeId="urn:microsoft.com/office/officeart/2005/8/quickstyle/simple1" qsCatId="simple" csTypeId="urn:microsoft.com/office/officeart/2018/5/colors/Iconchunking_neutralbg_accent1_2" csCatId="accent1" phldr="1"/>
      <dgm:spPr/>
      <dgm:t>
        <a:bodyPr/>
        <a:lstStyle/>
        <a:p>
          <a:endParaRPr lang="en-US"/>
        </a:p>
      </dgm:t>
    </dgm:pt>
    <dgm:pt modelId="{CCF6B3BD-9961-44F1-883F-E6F9C21E6CC4}">
      <dgm:prSet/>
      <dgm:spPr/>
      <dgm:t>
        <a:bodyPr/>
        <a:lstStyle/>
        <a:p>
          <a:r>
            <a:rPr lang="en-US" dirty="0"/>
            <a:t>On-Premises servers</a:t>
          </a:r>
        </a:p>
      </dgm:t>
    </dgm:pt>
    <dgm:pt modelId="{1EDE393E-2D96-4062-A104-36B9AE1D0EEA}" type="parTrans" cxnId="{ED5827FD-225F-4578-989E-530014CB07E5}">
      <dgm:prSet/>
      <dgm:spPr/>
      <dgm:t>
        <a:bodyPr/>
        <a:lstStyle/>
        <a:p>
          <a:endParaRPr lang="en-US"/>
        </a:p>
      </dgm:t>
    </dgm:pt>
    <dgm:pt modelId="{C7C5CA69-23E9-4E17-B94C-C6122375A86B}" type="sibTrans" cxnId="{ED5827FD-225F-4578-989E-530014CB07E5}">
      <dgm:prSet/>
      <dgm:spPr/>
      <dgm:t>
        <a:bodyPr/>
        <a:lstStyle/>
        <a:p>
          <a:endParaRPr lang="en-US"/>
        </a:p>
      </dgm:t>
    </dgm:pt>
    <dgm:pt modelId="{AACB3C81-C2E9-4642-B096-A23A0C130A3C}">
      <dgm:prSet/>
      <dgm:spPr/>
      <dgm:t>
        <a:bodyPr/>
        <a:lstStyle/>
        <a:p>
          <a:r>
            <a:rPr lang="en-US" dirty="0"/>
            <a:t>Cloud servers or Infrastructure as a Service (IaaS). For example Virtual machines or networks.</a:t>
          </a:r>
        </a:p>
      </dgm:t>
    </dgm:pt>
    <dgm:pt modelId="{6290B872-BF8D-4593-93F9-10B2D1AA19FC}" type="parTrans" cxnId="{24AF2A0B-A0AE-44E5-85C6-A1D7121CC439}">
      <dgm:prSet/>
      <dgm:spPr/>
      <dgm:t>
        <a:bodyPr/>
        <a:lstStyle/>
        <a:p>
          <a:endParaRPr lang="en-US"/>
        </a:p>
      </dgm:t>
    </dgm:pt>
    <dgm:pt modelId="{78D9703A-391A-4A98-B70E-215036C319A9}" type="sibTrans" cxnId="{24AF2A0B-A0AE-44E5-85C6-A1D7121CC439}">
      <dgm:prSet/>
      <dgm:spPr/>
      <dgm:t>
        <a:bodyPr/>
        <a:lstStyle/>
        <a:p>
          <a:endParaRPr lang="en-US"/>
        </a:p>
      </dgm:t>
    </dgm:pt>
    <dgm:pt modelId="{EC43C2FB-713E-4EA5-8C32-E5000B1A4F42}">
      <dgm:prSet/>
      <dgm:spPr/>
      <dgm:t>
        <a:bodyPr/>
        <a:lstStyle/>
        <a:p>
          <a:r>
            <a:rPr lang="en-US" dirty="0"/>
            <a:t>Platform as a Service (PaaS) and Functions as a Service (</a:t>
          </a:r>
          <a:r>
            <a:rPr lang="en-US" dirty="0" err="1"/>
            <a:t>FaaS</a:t>
          </a:r>
          <a:r>
            <a:rPr lang="en-US" dirty="0"/>
            <a:t>). For example Web apps or storage accounts. </a:t>
          </a:r>
        </a:p>
      </dgm:t>
    </dgm:pt>
    <dgm:pt modelId="{80251F2B-51B1-46EF-A747-68EC7BA18777}" type="parTrans" cxnId="{B125EF06-FFA1-426E-BFB1-C0050E4AA1B4}">
      <dgm:prSet/>
      <dgm:spPr/>
      <dgm:t>
        <a:bodyPr/>
        <a:lstStyle/>
        <a:p>
          <a:endParaRPr lang="en-US"/>
        </a:p>
      </dgm:t>
    </dgm:pt>
    <dgm:pt modelId="{9C640302-B39C-491A-AFAE-8FF64B5761A5}" type="sibTrans" cxnId="{B125EF06-FFA1-426E-BFB1-C0050E4AA1B4}">
      <dgm:prSet/>
      <dgm:spPr/>
      <dgm:t>
        <a:bodyPr/>
        <a:lstStyle/>
        <a:p>
          <a:endParaRPr lang="en-US"/>
        </a:p>
      </dgm:t>
    </dgm:pt>
    <dgm:pt modelId="{D4442F24-5C05-4882-AA92-B7FB24F2C0DC}">
      <dgm:prSet/>
      <dgm:spPr/>
      <dgm:t>
        <a:bodyPr/>
        <a:lstStyle/>
        <a:p>
          <a:r>
            <a:rPr lang="en-US" dirty="0"/>
            <a:t>Clusters.</a:t>
          </a:r>
        </a:p>
      </dgm:t>
    </dgm:pt>
    <dgm:pt modelId="{E42657AC-FC6A-4750-8207-DDDEFBA6A906}" type="parTrans" cxnId="{F84B0A29-4616-492D-BD45-D787BAADD510}">
      <dgm:prSet/>
      <dgm:spPr/>
      <dgm:t>
        <a:bodyPr/>
        <a:lstStyle/>
        <a:p>
          <a:endParaRPr lang="en-US"/>
        </a:p>
      </dgm:t>
    </dgm:pt>
    <dgm:pt modelId="{C0237861-6283-479D-BA95-997078AC0E75}" type="sibTrans" cxnId="{F84B0A29-4616-492D-BD45-D787BAADD510}">
      <dgm:prSet/>
      <dgm:spPr/>
      <dgm:t>
        <a:bodyPr/>
        <a:lstStyle/>
        <a:p>
          <a:endParaRPr lang="en-US"/>
        </a:p>
      </dgm:t>
    </dgm:pt>
    <dgm:pt modelId="{0CC78E19-9733-42A3-AB11-02E81C9ECF64}" type="pres">
      <dgm:prSet presAssocID="{F7A5C8FD-43F3-4F10-A7A8-37CECFBD941D}" presName="root" presStyleCnt="0">
        <dgm:presLayoutVars>
          <dgm:dir/>
          <dgm:resizeHandles val="exact"/>
        </dgm:presLayoutVars>
      </dgm:prSet>
      <dgm:spPr/>
    </dgm:pt>
    <dgm:pt modelId="{7959ED97-2387-473C-857C-1011C34A2FAD}" type="pres">
      <dgm:prSet presAssocID="{CCF6B3BD-9961-44F1-883F-E6F9C21E6CC4}" presName="compNode" presStyleCnt="0"/>
      <dgm:spPr/>
    </dgm:pt>
    <dgm:pt modelId="{23D6C43D-7DBE-470E-A8F9-DC00A859C013}" type="pres">
      <dgm:prSet presAssocID="{CCF6B3BD-9961-44F1-883F-E6F9C21E6CC4}" presName="bgRect" presStyleLbl="bgShp" presStyleIdx="0" presStyleCnt="4"/>
      <dgm:spPr/>
    </dgm:pt>
    <dgm:pt modelId="{E169E89B-07BA-45B0-82C7-CBD32896E37C}" type="pres">
      <dgm:prSet presAssocID="{CCF6B3BD-9961-44F1-883F-E6F9C21E6CC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erver"/>
        </a:ext>
      </dgm:extLst>
    </dgm:pt>
    <dgm:pt modelId="{477B6207-2682-41F2-9545-7DCCB1108D3F}" type="pres">
      <dgm:prSet presAssocID="{CCF6B3BD-9961-44F1-883F-E6F9C21E6CC4}" presName="spaceRect" presStyleCnt="0"/>
      <dgm:spPr/>
    </dgm:pt>
    <dgm:pt modelId="{3F3C3EC2-6686-4798-9B8D-488694B30647}" type="pres">
      <dgm:prSet presAssocID="{CCF6B3BD-9961-44F1-883F-E6F9C21E6CC4}" presName="parTx" presStyleLbl="revTx" presStyleIdx="0" presStyleCnt="4">
        <dgm:presLayoutVars>
          <dgm:chMax val="0"/>
          <dgm:chPref val="0"/>
        </dgm:presLayoutVars>
      </dgm:prSet>
      <dgm:spPr/>
    </dgm:pt>
    <dgm:pt modelId="{26568344-58F7-47E1-BCF1-161FFA005043}" type="pres">
      <dgm:prSet presAssocID="{C7C5CA69-23E9-4E17-B94C-C6122375A86B}" presName="sibTrans" presStyleCnt="0"/>
      <dgm:spPr/>
    </dgm:pt>
    <dgm:pt modelId="{DE314298-D769-4182-9595-D3ED77A769B6}" type="pres">
      <dgm:prSet presAssocID="{AACB3C81-C2E9-4642-B096-A23A0C130A3C}" presName="compNode" presStyleCnt="0"/>
      <dgm:spPr/>
    </dgm:pt>
    <dgm:pt modelId="{AE962CA9-DC18-44AC-A6D2-EEF380F25B2F}" type="pres">
      <dgm:prSet presAssocID="{AACB3C81-C2E9-4642-B096-A23A0C130A3C}" presName="bgRect" presStyleLbl="bgShp" presStyleIdx="1" presStyleCnt="4"/>
      <dgm:spPr/>
    </dgm:pt>
    <dgm:pt modelId="{32CA5825-296B-4A4D-9686-BFC32534A648}" type="pres">
      <dgm:prSet presAssocID="{AACB3C81-C2E9-4642-B096-A23A0C130A3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a:ext>
      </dgm:extLst>
    </dgm:pt>
    <dgm:pt modelId="{EAD1A528-0144-48E0-B4F4-DD42233AEC7F}" type="pres">
      <dgm:prSet presAssocID="{AACB3C81-C2E9-4642-B096-A23A0C130A3C}" presName="spaceRect" presStyleCnt="0"/>
      <dgm:spPr/>
    </dgm:pt>
    <dgm:pt modelId="{C60D144F-36BD-44D0-AFD6-2E948A36D9B2}" type="pres">
      <dgm:prSet presAssocID="{AACB3C81-C2E9-4642-B096-A23A0C130A3C}" presName="parTx" presStyleLbl="revTx" presStyleIdx="1" presStyleCnt="4">
        <dgm:presLayoutVars>
          <dgm:chMax val="0"/>
          <dgm:chPref val="0"/>
        </dgm:presLayoutVars>
      </dgm:prSet>
      <dgm:spPr/>
    </dgm:pt>
    <dgm:pt modelId="{DD9AEEBD-3950-4CA4-8B87-CCB690CDAB13}" type="pres">
      <dgm:prSet presAssocID="{78D9703A-391A-4A98-B70E-215036C319A9}" presName="sibTrans" presStyleCnt="0"/>
      <dgm:spPr/>
    </dgm:pt>
    <dgm:pt modelId="{5B3DE060-9D2E-4EE0-A22E-3991CA8D530E}" type="pres">
      <dgm:prSet presAssocID="{EC43C2FB-713E-4EA5-8C32-E5000B1A4F42}" presName="compNode" presStyleCnt="0"/>
      <dgm:spPr/>
    </dgm:pt>
    <dgm:pt modelId="{D901F86D-04E9-45BA-9B28-44004FF99F5B}" type="pres">
      <dgm:prSet presAssocID="{EC43C2FB-713E-4EA5-8C32-E5000B1A4F42}" presName="bgRect" presStyleLbl="bgShp" presStyleIdx="2" presStyleCnt="4"/>
      <dgm:spPr/>
    </dgm:pt>
    <dgm:pt modelId="{50C6E6B8-9ACD-4229-A154-CACBC6C43A4A}" type="pres">
      <dgm:prSet presAssocID="{EC43C2FB-713E-4EA5-8C32-E5000B1A4F42}"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Rocket"/>
        </a:ext>
      </dgm:extLst>
    </dgm:pt>
    <dgm:pt modelId="{8FF45E5F-9DD2-4535-A1D6-FF14F9B8D9C6}" type="pres">
      <dgm:prSet presAssocID="{EC43C2FB-713E-4EA5-8C32-E5000B1A4F42}" presName="spaceRect" presStyleCnt="0"/>
      <dgm:spPr/>
    </dgm:pt>
    <dgm:pt modelId="{92E5030D-1440-4CB2-BAD1-0EEEE2C588E3}" type="pres">
      <dgm:prSet presAssocID="{EC43C2FB-713E-4EA5-8C32-E5000B1A4F42}" presName="parTx" presStyleLbl="revTx" presStyleIdx="2" presStyleCnt="4">
        <dgm:presLayoutVars>
          <dgm:chMax val="0"/>
          <dgm:chPref val="0"/>
        </dgm:presLayoutVars>
      </dgm:prSet>
      <dgm:spPr/>
    </dgm:pt>
    <dgm:pt modelId="{72EC11FA-64EF-4E8A-9DC3-7FABB2899F2D}" type="pres">
      <dgm:prSet presAssocID="{9C640302-B39C-491A-AFAE-8FF64B5761A5}" presName="sibTrans" presStyleCnt="0"/>
      <dgm:spPr/>
    </dgm:pt>
    <dgm:pt modelId="{19EC865A-FB49-4DAA-9E74-3D4441F97257}" type="pres">
      <dgm:prSet presAssocID="{D4442F24-5C05-4882-AA92-B7FB24F2C0DC}" presName="compNode" presStyleCnt="0"/>
      <dgm:spPr/>
    </dgm:pt>
    <dgm:pt modelId="{74881C0B-3882-4271-9F3E-C50CF39A184E}" type="pres">
      <dgm:prSet presAssocID="{D4442F24-5C05-4882-AA92-B7FB24F2C0DC}" presName="bgRect" presStyleLbl="bgShp" presStyleIdx="3" presStyleCnt="4"/>
      <dgm:spPr/>
    </dgm:pt>
    <dgm:pt modelId="{C1D835C8-91CC-4632-930A-622E963D3710}" type="pres">
      <dgm:prSet presAssocID="{D4442F24-5C05-4882-AA92-B7FB24F2C0DC}"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Hierarchy"/>
        </a:ext>
      </dgm:extLst>
    </dgm:pt>
    <dgm:pt modelId="{42F52E55-2E0D-4189-A46E-C8BA7C25F6E5}" type="pres">
      <dgm:prSet presAssocID="{D4442F24-5C05-4882-AA92-B7FB24F2C0DC}" presName="spaceRect" presStyleCnt="0"/>
      <dgm:spPr/>
    </dgm:pt>
    <dgm:pt modelId="{6EFE03C2-41C4-48D1-B1A5-D85576A61BF6}" type="pres">
      <dgm:prSet presAssocID="{D4442F24-5C05-4882-AA92-B7FB24F2C0DC}" presName="parTx" presStyleLbl="revTx" presStyleIdx="3" presStyleCnt="4">
        <dgm:presLayoutVars>
          <dgm:chMax val="0"/>
          <dgm:chPref val="0"/>
        </dgm:presLayoutVars>
      </dgm:prSet>
      <dgm:spPr/>
    </dgm:pt>
  </dgm:ptLst>
  <dgm:cxnLst>
    <dgm:cxn modelId="{B125EF06-FFA1-426E-BFB1-C0050E4AA1B4}" srcId="{F7A5C8FD-43F3-4F10-A7A8-37CECFBD941D}" destId="{EC43C2FB-713E-4EA5-8C32-E5000B1A4F42}" srcOrd="2" destOrd="0" parTransId="{80251F2B-51B1-46EF-A747-68EC7BA18777}" sibTransId="{9C640302-B39C-491A-AFAE-8FF64B5761A5}"/>
    <dgm:cxn modelId="{24AF2A0B-A0AE-44E5-85C6-A1D7121CC439}" srcId="{F7A5C8FD-43F3-4F10-A7A8-37CECFBD941D}" destId="{AACB3C81-C2E9-4642-B096-A23A0C130A3C}" srcOrd="1" destOrd="0" parTransId="{6290B872-BF8D-4593-93F9-10B2D1AA19FC}" sibTransId="{78D9703A-391A-4A98-B70E-215036C319A9}"/>
    <dgm:cxn modelId="{72C6DE12-BE8B-4D86-82D7-E53E286B9F5C}" type="presOf" srcId="{EC43C2FB-713E-4EA5-8C32-E5000B1A4F42}" destId="{92E5030D-1440-4CB2-BAD1-0EEEE2C588E3}" srcOrd="0" destOrd="0" presId="urn:microsoft.com/office/officeart/2018/2/layout/IconVerticalSolidList"/>
    <dgm:cxn modelId="{F84B0A29-4616-492D-BD45-D787BAADD510}" srcId="{F7A5C8FD-43F3-4F10-A7A8-37CECFBD941D}" destId="{D4442F24-5C05-4882-AA92-B7FB24F2C0DC}" srcOrd="3" destOrd="0" parTransId="{E42657AC-FC6A-4750-8207-DDDEFBA6A906}" sibTransId="{C0237861-6283-479D-BA95-997078AC0E75}"/>
    <dgm:cxn modelId="{A75ACA3F-FA29-471C-ACB7-7D8C679C978C}" type="presOf" srcId="{AACB3C81-C2E9-4642-B096-A23A0C130A3C}" destId="{C60D144F-36BD-44D0-AFD6-2E948A36D9B2}" srcOrd="0" destOrd="0" presId="urn:microsoft.com/office/officeart/2018/2/layout/IconVerticalSolidList"/>
    <dgm:cxn modelId="{D1F5F5BF-F5A9-4375-9D3B-2A19F6820DD4}" type="presOf" srcId="{D4442F24-5C05-4882-AA92-B7FB24F2C0DC}" destId="{6EFE03C2-41C4-48D1-B1A5-D85576A61BF6}" srcOrd="0" destOrd="0" presId="urn:microsoft.com/office/officeart/2018/2/layout/IconVerticalSolidList"/>
    <dgm:cxn modelId="{1BE56DC3-A23A-4C8B-A0DF-C7364080AC92}" type="presOf" srcId="{CCF6B3BD-9961-44F1-883F-E6F9C21E6CC4}" destId="{3F3C3EC2-6686-4798-9B8D-488694B30647}" srcOrd="0" destOrd="0" presId="urn:microsoft.com/office/officeart/2018/2/layout/IconVerticalSolidList"/>
    <dgm:cxn modelId="{3CC3F9CF-344B-4DAC-A000-8E105521B23A}" type="presOf" srcId="{F7A5C8FD-43F3-4F10-A7A8-37CECFBD941D}" destId="{0CC78E19-9733-42A3-AB11-02E81C9ECF64}" srcOrd="0" destOrd="0" presId="urn:microsoft.com/office/officeart/2018/2/layout/IconVerticalSolidList"/>
    <dgm:cxn modelId="{ED5827FD-225F-4578-989E-530014CB07E5}" srcId="{F7A5C8FD-43F3-4F10-A7A8-37CECFBD941D}" destId="{CCF6B3BD-9961-44F1-883F-E6F9C21E6CC4}" srcOrd="0" destOrd="0" parTransId="{1EDE393E-2D96-4062-A104-36B9AE1D0EEA}" sibTransId="{C7C5CA69-23E9-4E17-B94C-C6122375A86B}"/>
    <dgm:cxn modelId="{16633091-8A32-4753-B19D-4081A0549395}" type="presParOf" srcId="{0CC78E19-9733-42A3-AB11-02E81C9ECF64}" destId="{7959ED97-2387-473C-857C-1011C34A2FAD}" srcOrd="0" destOrd="0" presId="urn:microsoft.com/office/officeart/2018/2/layout/IconVerticalSolidList"/>
    <dgm:cxn modelId="{33FE1477-4E23-4BD5-830A-3254FAEC17ED}" type="presParOf" srcId="{7959ED97-2387-473C-857C-1011C34A2FAD}" destId="{23D6C43D-7DBE-470E-A8F9-DC00A859C013}" srcOrd="0" destOrd="0" presId="urn:microsoft.com/office/officeart/2018/2/layout/IconVerticalSolidList"/>
    <dgm:cxn modelId="{82C82F3F-3152-46EA-93E5-22D8F1613DBA}" type="presParOf" srcId="{7959ED97-2387-473C-857C-1011C34A2FAD}" destId="{E169E89B-07BA-45B0-82C7-CBD32896E37C}" srcOrd="1" destOrd="0" presId="urn:microsoft.com/office/officeart/2018/2/layout/IconVerticalSolidList"/>
    <dgm:cxn modelId="{06A8F3A9-1421-41E4-8DED-03245B8B303B}" type="presParOf" srcId="{7959ED97-2387-473C-857C-1011C34A2FAD}" destId="{477B6207-2682-41F2-9545-7DCCB1108D3F}" srcOrd="2" destOrd="0" presId="urn:microsoft.com/office/officeart/2018/2/layout/IconVerticalSolidList"/>
    <dgm:cxn modelId="{35B5D2AF-E085-4AD7-B7A5-548FB7FD453F}" type="presParOf" srcId="{7959ED97-2387-473C-857C-1011C34A2FAD}" destId="{3F3C3EC2-6686-4798-9B8D-488694B30647}" srcOrd="3" destOrd="0" presId="urn:microsoft.com/office/officeart/2018/2/layout/IconVerticalSolidList"/>
    <dgm:cxn modelId="{8D327C5B-2A9D-4A62-9729-C4C1C3E11FC0}" type="presParOf" srcId="{0CC78E19-9733-42A3-AB11-02E81C9ECF64}" destId="{26568344-58F7-47E1-BCF1-161FFA005043}" srcOrd="1" destOrd="0" presId="urn:microsoft.com/office/officeart/2018/2/layout/IconVerticalSolidList"/>
    <dgm:cxn modelId="{AE4DEF36-3234-431D-85FF-594E14778ED3}" type="presParOf" srcId="{0CC78E19-9733-42A3-AB11-02E81C9ECF64}" destId="{DE314298-D769-4182-9595-D3ED77A769B6}" srcOrd="2" destOrd="0" presId="urn:microsoft.com/office/officeart/2018/2/layout/IconVerticalSolidList"/>
    <dgm:cxn modelId="{2A337F4A-B832-4FDD-B6D3-D4FF0393BDFE}" type="presParOf" srcId="{DE314298-D769-4182-9595-D3ED77A769B6}" destId="{AE962CA9-DC18-44AC-A6D2-EEF380F25B2F}" srcOrd="0" destOrd="0" presId="urn:microsoft.com/office/officeart/2018/2/layout/IconVerticalSolidList"/>
    <dgm:cxn modelId="{FEB3A90F-8228-437D-BE16-464776230375}" type="presParOf" srcId="{DE314298-D769-4182-9595-D3ED77A769B6}" destId="{32CA5825-296B-4A4D-9686-BFC32534A648}" srcOrd="1" destOrd="0" presId="urn:microsoft.com/office/officeart/2018/2/layout/IconVerticalSolidList"/>
    <dgm:cxn modelId="{14B8E6F7-DFC5-419B-BEB0-643C1AB0C298}" type="presParOf" srcId="{DE314298-D769-4182-9595-D3ED77A769B6}" destId="{EAD1A528-0144-48E0-B4F4-DD42233AEC7F}" srcOrd="2" destOrd="0" presId="urn:microsoft.com/office/officeart/2018/2/layout/IconVerticalSolidList"/>
    <dgm:cxn modelId="{29648A26-19C9-41C2-85B8-742F7997547C}" type="presParOf" srcId="{DE314298-D769-4182-9595-D3ED77A769B6}" destId="{C60D144F-36BD-44D0-AFD6-2E948A36D9B2}" srcOrd="3" destOrd="0" presId="urn:microsoft.com/office/officeart/2018/2/layout/IconVerticalSolidList"/>
    <dgm:cxn modelId="{E494F6CB-53C0-4FCC-BB60-341E40A60A0D}" type="presParOf" srcId="{0CC78E19-9733-42A3-AB11-02E81C9ECF64}" destId="{DD9AEEBD-3950-4CA4-8B87-CCB690CDAB13}" srcOrd="3" destOrd="0" presId="urn:microsoft.com/office/officeart/2018/2/layout/IconVerticalSolidList"/>
    <dgm:cxn modelId="{840D32EE-2333-4983-A9B2-151ECCA2BB2A}" type="presParOf" srcId="{0CC78E19-9733-42A3-AB11-02E81C9ECF64}" destId="{5B3DE060-9D2E-4EE0-A22E-3991CA8D530E}" srcOrd="4" destOrd="0" presId="urn:microsoft.com/office/officeart/2018/2/layout/IconVerticalSolidList"/>
    <dgm:cxn modelId="{04E7BFC3-058B-457B-A88E-0A09D4094A77}" type="presParOf" srcId="{5B3DE060-9D2E-4EE0-A22E-3991CA8D530E}" destId="{D901F86D-04E9-45BA-9B28-44004FF99F5B}" srcOrd="0" destOrd="0" presId="urn:microsoft.com/office/officeart/2018/2/layout/IconVerticalSolidList"/>
    <dgm:cxn modelId="{0022F9B9-1A8B-4D3B-8F0F-8A3FC8170ABA}" type="presParOf" srcId="{5B3DE060-9D2E-4EE0-A22E-3991CA8D530E}" destId="{50C6E6B8-9ACD-4229-A154-CACBC6C43A4A}" srcOrd="1" destOrd="0" presId="urn:microsoft.com/office/officeart/2018/2/layout/IconVerticalSolidList"/>
    <dgm:cxn modelId="{506FCC45-455B-46E4-906E-54DE83C9E4EB}" type="presParOf" srcId="{5B3DE060-9D2E-4EE0-A22E-3991CA8D530E}" destId="{8FF45E5F-9DD2-4535-A1D6-FF14F9B8D9C6}" srcOrd="2" destOrd="0" presId="urn:microsoft.com/office/officeart/2018/2/layout/IconVerticalSolidList"/>
    <dgm:cxn modelId="{EEFE81B2-A55A-4193-BDA4-07D458962A49}" type="presParOf" srcId="{5B3DE060-9D2E-4EE0-A22E-3991CA8D530E}" destId="{92E5030D-1440-4CB2-BAD1-0EEEE2C588E3}" srcOrd="3" destOrd="0" presId="urn:microsoft.com/office/officeart/2018/2/layout/IconVerticalSolidList"/>
    <dgm:cxn modelId="{21006CFC-7850-4504-9BDE-578CAE4E71B2}" type="presParOf" srcId="{0CC78E19-9733-42A3-AB11-02E81C9ECF64}" destId="{72EC11FA-64EF-4E8A-9DC3-7FABB2899F2D}" srcOrd="5" destOrd="0" presId="urn:microsoft.com/office/officeart/2018/2/layout/IconVerticalSolidList"/>
    <dgm:cxn modelId="{D54AC5DB-D09D-4592-A4C7-212E8CDB2030}" type="presParOf" srcId="{0CC78E19-9733-42A3-AB11-02E81C9ECF64}" destId="{19EC865A-FB49-4DAA-9E74-3D4441F97257}" srcOrd="6" destOrd="0" presId="urn:microsoft.com/office/officeart/2018/2/layout/IconVerticalSolidList"/>
    <dgm:cxn modelId="{AA5C11B2-00E0-47D4-9612-74DDB3BEA837}" type="presParOf" srcId="{19EC865A-FB49-4DAA-9E74-3D4441F97257}" destId="{74881C0B-3882-4271-9F3E-C50CF39A184E}" srcOrd="0" destOrd="0" presId="urn:microsoft.com/office/officeart/2018/2/layout/IconVerticalSolidList"/>
    <dgm:cxn modelId="{74E67F91-088A-45A2-A776-CFAF562F6ECB}" type="presParOf" srcId="{19EC865A-FB49-4DAA-9E74-3D4441F97257}" destId="{C1D835C8-91CC-4632-930A-622E963D3710}" srcOrd="1" destOrd="0" presId="urn:microsoft.com/office/officeart/2018/2/layout/IconVerticalSolidList"/>
    <dgm:cxn modelId="{1AE26009-5A3B-4749-AEBF-1489E3A98C1A}" type="presParOf" srcId="{19EC865A-FB49-4DAA-9E74-3D4441F97257}" destId="{42F52E55-2E0D-4189-A46E-C8BA7C25F6E5}" srcOrd="2" destOrd="0" presId="urn:microsoft.com/office/officeart/2018/2/layout/IconVerticalSolidList"/>
    <dgm:cxn modelId="{1B87069E-7409-4768-9A92-0380C56A28C3}" type="presParOf" srcId="{19EC865A-FB49-4DAA-9E74-3D4441F97257}" destId="{6EFE03C2-41C4-48D1-B1A5-D85576A61BF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5B36F-693A-49C2-8C24-47540048B1BB}">
      <dsp:nvSpPr>
        <dsp:cNvPr id="0" name=""/>
        <dsp:cNvSpPr/>
      </dsp:nvSpPr>
      <dsp:spPr>
        <a:xfrm>
          <a:off x="663562" y="0"/>
          <a:ext cx="7520369" cy="2295331"/>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357FCE-170E-4B6A-AD51-29A338F03782}">
      <dsp:nvSpPr>
        <dsp:cNvPr id="0" name=""/>
        <dsp:cNvSpPr/>
      </dsp:nvSpPr>
      <dsp:spPr>
        <a:xfrm>
          <a:off x="58371" y="688599"/>
          <a:ext cx="2654248" cy="91813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Build Automation and Continuous Integration</a:t>
          </a:r>
        </a:p>
      </dsp:txBody>
      <dsp:txXfrm>
        <a:off x="103191" y="733419"/>
        <a:ext cx="2564608" cy="828492"/>
      </dsp:txXfrm>
    </dsp:sp>
    <dsp:sp modelId="{33B3F0F3-09C1-4BAD-AB8D-1CB86DD94C3D}">
      <dsp:nvSpPr>
        <dsp:cNvPr id="0" name=""/>
        <dsp:cNvSpPr/>
      </dsp:nvSpPr>
      <dsp:spPr>
        <a:xfrm>
          <a:off x="2848946" y="688599"/>
          <a:ext cx="2654248" cy="91813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Test Automation</a:t>
          </a:r>
        </a:p>
      </dsp:txBody>
      <dsp:txXfrm>
        <a:off x="2893766" y="733419"/>
        <a:ext cx="2564608" cy="828492"/>
      </dsp:txXfrm>
    </dsp:sp>
    <dsp:sp modelId="{F4354F2A-5B99-4913-9F2D-2F03B7732B5E}">
      <dsp:nvSpPr>
        <dsp:cNvPr id="0" name=""/>
        <dsp:cNvSpPr/>
      </dsp:nvSpPr>
      <dsp:spPr>
        <a:xfrm>
          <a:off x="5563003" y="688599"/>
          <a:ext cx="2654248" cy="91813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Deployment Automation</a:t>
          </a:r>
        </a:p>
      </dsp:txBody>
      <dsp:txXfrm>
        <a:off x="5607823" y="733419"/>
        <a:ext cx="2564608" cy="82849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2136E5-3BAF-4F64-A2AF-7D76CD01BD0A}">
      <dsp:nvSpPr>
        <dsp:cNvPr id="0" name=""/>
        <dsp:cNvSpPr/>
      </dsp:nvSpPr>
      <dsp:spPr>
        <a:xfrm>
          <a:off x="0" y="1983"/>
          <a:ext cx="6067962" cy="10050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06787B6-EEB7-4692-86BE-DFA2A1CADE9D}">
      <dsp:nvSpPr>
        <dsp:cNvPr id="0" name=""/>
        <dsp:cNvSpPr/>
      </dsp:nvSpPr>
      <dsp:spPr>
        <a:xfrm>
          <a:off x="304042" y="228130"/>
          <a:ext cx="552804" cy="5528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0A187CA-41FC-4800-B1B2-F29930058DEE}">
      <dsp:nvSpPr>
        <dsp:cNvPr id="0" name=""/>
        <dsp:cNvSpPr/>
      </dsp:nvSpPr>
      <dsp:spPr>
        <a:xfrm>
          <a:off x="1160889" y="1983"/>
          <a:ext cx="4907073" cy="1005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373" tIns="106373" rIns="106373" bIns="106373" numCol="1" spcCol="1270" anchor="ctr" anchorCtr="0">
          <a:noAutofit/>
        </a:bodyPr>
        <a:lstStyle/>
        <a:p>
          <a:pPr marL="0" lvl="0" indent="0" algn="l" defTabSz="977900">
            <a:lnSpc>
              <a:spcPct val="90000"/>
            </a:lnSpc>
            <a:spcBef>
              <a:spcPct val="0"/>
            </a:spcBef>
            <a:spcAft>
              <a:spcPct val="35000"/>
            </a:spcAft>
            <a:buNone/>
          </a:pPr>
          <a:r>
            <a:rPr lang="en-US" sz="2200" kern="1200"/>
            <a:t>Store the username and password for a shared server</a:t>
          </a:r>
        </a:p>
      </dsp:txBody>
      <dsp:txXfrm>
        <a:off x="1160889" y="1983"/>
        <a:ext cx="4907073" cy="1005099"/>
      </dsp:txXfrm>
    </dsp:sp>
    <dsp:sp modelId="{F05416A9-14AD-474A-9844-55D84A498CEC}">
      <dsp:nvSpPr>
        <dsp:cNvPr id="0" name=""/>
        <dsp:cNvSpPr/>
      </dsp:nvSpPr>
      <dsp:spPr>
        <a:xfrm>
          <a:off x="0" y="1258357"/>
          <a:ext cx="6067962" cy="10050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89074B2-3548-4641-9636-8BE194AF4EA9}">
      <dsp:nvSpPr>
        <dsp:cNvPr id="0" name=""/>
        <dsp:cNvSpPr/>
      </dsp:nvSpPr>
      <dsp:spPr>
        <a:xfrm>
          <a:off x="304042" y="1484504"/>
          <a:ext cx="552804" cy="5528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E80B4834-5F31-4A49-A67A-1A27DAF89861}">
      <dsp:nvSpPr>
        <dsp:cNvPr id="0" name=""/>
        <dsp:cNvSpPr/>
      </dsp:nvSpPr>
      <dsp:spPr>
        <a:xfrm>
          <a:off x="1160889" y="1258357"/>
          <a:ext cx="4907073" cy="1005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373" tIns="106373" rIns="106373" bIns="106373" numCol="1" spcCol="1270" anchor="ctr" anchorCtr="0">
          <a:noAutofit/>
        </a:bodyPr>
        <a:lstStyle/>
        <a:p>
          <a:pPr marL="0" lvl="0" indent="0" algn="l" defTabSz="977900">
            <a:lnSpc>
              <a:spcPct val="90000"/>
            </a:lnSpc>
            <a:spcBef>
              <a:spcPct val="0"/>
            </a:spcBef>
            <a:spcAft>
              <a:spcPct val="35000"/>
            </a:spcAft>
            <a:buNone/>
          </a:pPr>
          <a:r>
            <a:rPr lang="en-US" sz="2200" kern="1200"/>
            <a:t>Store a share connection string</a:t>
          </a:r>
        </a:p>
      </dsp:txBody>
      <dsp:txXfrm>
        <a:off x="1160889" y="1258357"/>
        <a:ext cx="4907073" cy="1005099"/>
      </dsp:txXfrm>
    </dsp:sp>
    <dsp:sp modelId="{F7D8DC03-3AD8-4774-BCF2-DE7086BFFABE}">
      <dsp:nvSpPr>
        <dsp:cNvPr id="0" name=""/>
        <dsp:cNvSpPr/>
      </dsp:nvSpPr>
      <dsp:spPr>
        <a:xfrm>
          <a:off x="0" y="2514730"/>
          <a:ext cx="6067962" cy="10050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B4DB223-0D92-4DE5-B319-7D98E322E93F}">
      <dsp:nvSpPr>
        <dsp:cNvPr id="0" name=""/>
        <dsp:cNvSpPr/>
      </dsp:nvSpPr>
      <dsp:spPr>
        <a:xfrm>
          <a:off x="304042" y="2740878"/>
          <a:ext cx="552804" cy="5528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F6FCF55-677D-4448-89FC-BEC065F3D5CD}">
      <dsp:nvSpPr>
        <dsp:cNvPr id="0" name=""/>
        <dsp:cNvSpPr/>
      </dsp:nvSpPr>
      <dsp:spPr>
        <a:xfrm>
          <a:off x="1160889" y="2514730"/>
          <a:ext cx="4907073" cy="1005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373" tIns="106373" rIns="106373" bIns="106373" numCol="1" spcCol="1270" anchor="ctr" anchorCtr="0">
          <a:noAutofit/>
        </a:bodyPr>
        <a:lstStyle/>
        <a:p>
          <a:pPr marL="0" lvl="0" indent="0" algn="l" defTabSz="977900">
            <a:lnSpc>
              <a:spcPct val="90000"/>
            </a:lnSpc>
            <a:spcBef>
              <a:spcPct val="0"/>
            </a:spcBef>
            <a:spcAft>
              <a:spcPct val="35000"/>
            </a:spcAft>
            <a:buNone/>
          </a:pPr>
          <a:r>
            <a:rPr lang="en-US" sz="2200" kern="1200"/>
            <a:t>Store the geolocation of an application</a:t>
          </a:r>
        </a:p>
      </dsp:txBody>
      <dsp:txXfrm>
        <a:off x="1160889" y="2514730"/>
        <a:ext cx="4907073" cy="1005099"/>
      </dsp:txXfrm>
    </dsp:sp>
    <dsp:sp modelId="{CC90468E-E479-448B-9963-76A91B4A7080}">
      <dsp:nvSpPr>
        <dsp:cNvPr id="0" name=""/>
        <dsp:cNvSpPr/>
      </dsp:nvSpPr>
      <dsp:spPr>
        <a:xfrm>
          <a:off x="0" y="3771104"/>
          <a:ext cx="6067962" cy="10050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0FF6E73-3279-4C32-AE3D-F3BF475D5DF6}">
      <dsp:nvSpPr>
        <dsp:cNvPr id="0" name=""/>
        <dsp:cNvSpPr/>
      </dsp:nvSpPr>
      <dsp:spPr>
        <a:xfrm>
          <a:off x="304042" y="3997252"/>
          <a:ext cx="552804" cy="5528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2774122-8C5C-4EDD-8E12-C58D71A6255B}">
      <dsp:nvSpPr>
        <dsp:cNvPr id="0" name=""/>
        <dsp:cNvSpPr/>
      </dsp:nvSpPr>
      <dsp:spPr>
        <a:xfrm>
          <a:off x="1160889" y="3771104"/>
          <a:ext cx="4907073" cy="1005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373" tIns="106373" rIns="106373" bIns="106373" numCol="1" spcCol="1270" anchor="ctr" anchorCtr="0">
          <a:noAutofit/>
        </a:bodyPr>
        <a:lstStyle/>
        <a:p>
          <a:pPr marL="0" lvl="0" indent="0" algn="l" defTabSz="977900">
            <a:lnSpc>
              <a:spcPct val="90000"/>
            </a:lnSpc>
            <a:spcBef>
              <a:spcPct val="0"/>
            </a:spcBef>
            <a:spcAft>
              <a:spcPct val="35000"/>
            </a:spcAft>
            <a:buNone/>
          </a:pPr>
          <a:r>
            <a:rPr lang="en-US" sz="2200" kern="1200"/>
            <a:t>Store all settings for a specific application</a:t>
          </a:r>
        </a:p>
      </dsp:txBody>
      <dsp:txXfrm>
        <a:off x="1160889" y="3771104"/>
        <a:ext cx="4907073" cy="100509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57076B-D98B-4EA7-873E-405D7FF9C188}">
      <dsp:nvSpPr>
        <dsp:cNvPr id="0" name=""/>
        <dsp:cNvSpPr/>
      </dsp:nvSpPr>
      <dsp:spPr>
        <a:xfrm>
          <a:off x="0" y="530"/>
          <a:ext cx="5566018" cy="124202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2E5E4E5-53AC-42CE-ACCE-162FBB347B25}">
      <dsp:nvSpPr>
        <dsp:cNvPr id="0" name=""/>
        <dsp:cNvSpPr/>
      </dsp:nvSpPr>
      <dsp:spPr>
        <a:xfrm>
          <a:off x="375713" y="279987"/>
          <a:ext cx="683115" cy="6831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E148940-1EE3-472F-A0BD-642728DCB09E}">
      <dsp:nvSpPr>
        <dsp:cNvPr id="0" name=""/>
        <dsp:cNvSpPr/>
      </dsp:nvSpPr>
      <dsp:spPr>
        <a:xfrm>
          <a:off x="1434543" y="530"/>
          <a:ext cx="4131474" cy="1242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48" tIns="131448" rIns="131448" bIns="131448" numCol="1" spcCol="1270" anchor="ctr" anchorCtr="0">
          <a:noAutofit/>
        </a:bodyPr>
        <a:lstStyle/>
        <a:p>
          <a:pPr marL="0" lvl="0" indent="0" algn="l" defTabSz="1111250">
            <a:lnSpc>
              <a:spcPct val="90000"/>
            </a:lnSpc>
            <a:spcBef>
              <a:spcPct val="0"/>
            </a:spcBef>
            <a:spcAft>
              <a:spcPct val="35000"/>
            </a:spcAft>
            <a:buNone/>
          </a:pPr>
          <a:r>
            <a:rPr lang="en-US" sz="2500" kern="1200"/>
            <a:t>Service Connections</a:t>
          </a:r>
        </a:p>
      </dsp:txBody>
      <dsp:txXfrm>
        <a:off x="1434543" y="530"/>
        <a:ext cx="4131474" cy="1242028"/>
      </dsp:txXfrm>
    </dsp:sp>
    <dsp:sp modelId="{FD3DCEE4-982B-44C5-84B0-798C319FF0F2}">
      <dsp:nvSpPr>
        <dsp:cNvPr id="0" name=""/>
        <dsp:cNvSpPr/>
      </dsp:nvSpPr>
      <dsp:spPr>
        <a:xfrm>
          <a:off x="0" y="1553066"/>
          <a:ext cx="5566018" cy="124202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ABD5A5E-A759-4EBF-B6F8-19AFADB21042}">
      <dsp:nvSpPr>
        <dsp:cNvPr id="0" name=""/>
        <dsp:cNvSpPr/>
      </dsp:nvSpPr>
      <dsp:spPr>
        <a:xfrm>
          <a:off x="375713" y="1832523"/>
          <a:ext cx="683115" cy="6831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E80F2E4-159F-414A-BF2A-DF0232F136B0}">
      <dsp:nvSpPr>
        <dsp:cNvPr id="0" name=""/>
        <dsp:cNvSpPr/>
      </dsp:nvSpPr>
      <dsp:spPr>
        <a:xfrm>
          <a:off x="1434543" y="1553066"/>
          <a:ext cx="4131474" cy="1242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48" tIns="131448" rIns="131448" bIns="131448" numCol="1" spcCol="1270" anchor="ctr" anchorCtr="0">
          <a:noAutofit/>
        </a:bodyPr>
        <a:lstStyle/>
        <a:p>
          <a:pPr marL="0" lvl="0" indent="0" algn="l" defTabSz="1111250">
            <a:lnSpc>
              <a:spcPct val="90000"/>
            </a:lnSpc>
            <a:spcBef>
              <a:spcPct val="0"/>
            </a:spcBef>
            <a:spcAft>
              <a:spcPct val="35000"/>
            </a:spcAft>
            <a:buNone/>
          </a:pPr>
          <a:r>
            <a:rPr lang="en-US" sz="2500" b="1" kern="1200"/>
            <a:t>Using secret variables</a:t>
          </a:r>
          <a:endParaRPr lang="en-US" sz="2500" kern="1200"/>
        </a:p>
      </dsp:txBody>
      <dsp:txXfrm>
        <a:off x="1434543" y="1553066"/>
        <a:ext cx="4131474" cy="1242028"/>
      </dsp:txXfrm>
    </dsp:sp>
    <dsp:sp modelId="{D2CF90BE-4488-45A7-BFA8-6A30B9C59082}">
      <dsp:nvSpPr>
        <dsp:cNvPr id="0" name=""/>
        <dsp:cNvSpPr/>
      </dsp:nvSpPr>
      <dsp:spPr>
        <a:xfrm>
          <a:off x="0" y="3105602"/>
          <a:ext cx="5566018" cy="124202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8A58941-1DF1-434E-AD50-52AE6B3B01F5}">
      <dsp:nvSpPr>
        <dsp:cNvPr id="0" name=""/>
        <dsp:cNvSpPr/>
      </dsp:nvSpPr>
      <dsp:spPr>
        <a:xfrm>
          <a:off x="375713" y="3385058"/>
          <a:ext cx="683115" cy="6831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760321F-9749-4F67-8B4C-F111309516C9}">
      <dsp:nvSpPr>
        <dsp:cNvPr id="0" name=""/>
        <dsp:cNvSpPr/>
      </dsp:nvSpPr>
      <dsp:spPr>
        <a:xfrm>
          <a:off x="1434543" y="3105602"/>
          <a:ext cx="2504708" cy="1242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48" tIns="131448" rIns="131448" bIns="131448" numCol="1" spcCol="1270" anchor="ctr" anchorCtr="0">
          <a:noAutofit/>
        </a:bodyPr>
        <a:lstStyle/>
        <a:p>
          <a:pPr marL="0" lvl="0" indent="0" algn="l" defTabSz="1111250">
            <a:lnSpc>
              <a:spcPct val="90000"/>
            </a:lnSpc>
            <a:spcBef>
              <a:spcPct val="0"/>
            </a:spcBef>
            <a:spcAft>
              <a:spcPct val="35000"/>
            </a:spcAft>
            <a:buNone/>
          </a:pPr>
          <a:r>
            <a:rPr lang="en-US" sz="2500" b="1" kern="1200"/>
            <a:t>Storing secrets in a key vault </a:t>
          </a:r>
          <a:endParaRPr lang="en-US" sz="2500" kern="1200"/>
        </a:p>
      </dsp:txBody>
      <dsp:txXfrm>
        <a:off x="1434543" y="3105602"/>
        <a:ext cx="2504708" cy="1242028"/>
      </dsp:txXfrm>
    </dsp:sp>
    <dsp:sp modelId="{89B8D84D-F8B1-48F4-84F1-FF69E1EAF2D9}">
      <dsp:nvSpPr>
        <dsp:cNvPr id="0" name=""/>
        <dsp:cNvSpPr/>
      </dsp:nvSpPr>
      <dsp:spPr>
        <a:xfrm>
          <a:off x="3939251" y="3105602"/>
          <a:ext cx="1626766" cy="1242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48" tIns="131448" rIns="131448" bIns="131448" numCol="1" spcCol="1270" anchor="ctr" anchorCtr="0">
          <a:noAutofit/>
        </a:bodyPr>
        <a:lstStyle/>
        <a:p>
          <a:pPr marL="0" lvl="0" indent="0" algn="l" defTabSz="488950">
            <a:lnSpc>
              <a:spcPct val="90000"/>
            </a:lnSpc>
            <a:spcBef>
              <a:spcPct val="0"/>
            </a:spcBef>
            <a:spcAft>
              <a:spcPct val="35000"/>
            </a:spcAft>
            <a:buNone/>
          </a:pPr>
          <a:r>
            <a:rPr lang="en-US" sz="1100" b="1" kern="1200"/>
            <a:t>Retrieve with a variable group</a:t>
          </a:r>
          <a:endParaRPr lang="en-US" sz="1100" kern="1200"/>
        </a:p>
        <a:p>
          <a:pPr marL="0" lvl="0" indent="0" algn="l" defTabSz="488950">
            <a:lnSpc>
              <a:spcPct val="90000"/>
            </a:lnSpc>
            <a:spcBef>
              <a:spcPct val="0"/>
            </a:spcBef>
            <a:spcAft>
              <a:spcPct val="35000"/>
            </a:spcAft>
            <a:buNone/>
          </a:pPr>
          <a:r>
            <a:rPr lang="en-US" sz="1100" b="1" kern="1200"/>
            <a:t>Accessing Keyvault from within the pipeline</a:t>
          </a:r>
          <a:endParaRPr lang="en-US" sz="1100" kern="1200"/>
        </a:p>
      </dsp:txBody>
      <dsp:txXfrm>
        <a:off x="3939251" y="3105602"/>
        <a:ext cx="1626766" cy="124202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F76381-94D4-4F24-85C6-424373F4D3E8}">
      <dsp:nvSpPr>
        <dsp:cNvPr id="0" name=""/>
        <dsp:cNvSpPr/>
      </dsp:nvSpPr>
      <dsp:spPr>
        <a:xfrm>
          <a:off x="3571"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Dev</a:t>
          </a:r>
        </a:p>
      </dsp:txBody>
      <dsp:txXfrm>
        <a:off x="31015" y="2268266"/>
        <a:ext cx="1506815" cy="882133"/>
      </dsp:txXfrm>
    </dsp:sp>
    <dsp:sp modelId="{DA32E9CE-F212-4319-8F81-CA03CFCFA272}">
      <dsp:nvSpPr>
        <dsp:cNvPr id="0" name=""/>
        <dsp:cNvSpPr/>
      </dsp:nvSpPr>
      <dsp:spPr>
        <a:xfrm>
          <a:off x="1721445"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721445" y="2593142"/>
        <a:ext cx="231757" cy="232382"/>
      </dsp:txXfrm>
    </dsp:sp>
    <dsp:sp modelId="{4058C502-7C9E-41F8-B41B-1EA242F4D754}">
      <dsp:nvSpPr>
        <dsp:cNvPr id="0" name=""/>
        <dsp:cNvSpPr/>
      </dsp:nvSpPr>
      <dsp:spPr>
        <a:xfrm>
          <a:off x="2189956"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Test</a:t>
          </a:r>
        </a:p>
      </dsp:txBody>
      <dsp:txXfrm>
        <a:off x="2217400" y="2268266"/>
        <a:ext cx="1506815" cy="882133"/>
      </dsp:txXfrm>
    </dsp:sp>
    <dsp:sp modelId="{D290EEDE-7A8F-4003-899F-A8219308CA28}">
      <dsp:nvSpPr>
        <dsp:cNvPr id="0" name=""/>
        <dsp:cNvSpPr/>
      </dsp:nvSpPr>
      <dsp:spPr>
        <a:xfrm>
          <a:off x="3907829"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907829" y="2593142"/>
        <a:ext cx="231757" cy="232382"/>
      </dsp:txXfrm>
    </dsp:sp>
    <dsp:sp modelId="{B14FBF8D-8880-4AB6-AF0E-E1D05CFF9A20}">
      <dsp:nvSpPr>
        <dsp:cNvPr id="0" name=""/>
        <dsp:cNvSpPr/>
      </dsp:nvSpPr>
      <dsp:spPr>
        <a:xfrm>
          <a:off x="4376340"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Staging</a:t>
          </a:r>
        </a:p>
      </dsp:txBody>
      <dsp:txXfrm>
        <a:off x="4403784" y="2268266"/>
        <a:ext cx="1506815" cy="882133"/>
      </dsp:txXfrm>
    </dsp:sp>
    <dsp:sp modelId="{983B04DD-04A7-4BC8-9E11-C099815E3214}">
      <dsp:nvSpPr>
        <dsp:cNvPr id="0" name=""/>
        <dsp:cNvSpPr/>
      </dsp:nvSpPr>
      <dsp:spPr>
        <a:xfrm>
          <a:off x="6094214"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6094214" y="2593142"/>
        <a:ext cx="231757" cy="232382"/>
      </dsp:txXfrm>
    </dsp:sp>
    <dsp:sp modelId="{765B3D7A-D93F-4EB5-8701-8B8A941535E5}">
      <dsp:nvSpPr>
        <dsp:cNvPr id="0" name=""/>
        <dsp:cNvSpPr/>
      </dsp:nvSpPr>
      <dsp:spPr>
        <a:xfrm>
          <a:off x="6562724"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Production</a:t>
          </a:r>
        </a:p>
      </dsp:txBody>
      <dsp:txXfrm>
        <a:off x="6590168" y="2268266"/>
        <a:ext cx="1506815" cy="88213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F2958-602E-4057-9984-47B02C80C7A9}">
      <dsp:nvSpPr>
        <dsp:cNvPr id="0" name=""/>
        <dsp:cNvSpPr/>
      </dsp:nvSpPr>
      <dsp:spPr>
        <a:xfrm>
          <a:off x="0" y="1880"/>
          <a:ext cx="5944650" cy="95302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4B57A2A-0F22-4BD8-94A3-E3CDDC14298F}">
      <dsp:nvSpPr>
        <dsp:cNvPr id="0" name=""/>
        <dsp:cNvSpPr/>
      </dsp:nvSpPr>
      <dsp:spPr>
        <a:xfrm>
          <a:off x="288289" y="216310"/>
          <a:ext cx="524162" cy="5241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8E427EB-1AA1-4C2F-9CF2-A89252651397}">
      <dsp:nvSpPr>
        <dsp:cNvPr id="0" name=""/>
        <dsp:cNvSpPr/>
      </dsp:nvSpPr>
      <dsp:spPr>
        <a:xfrm>
          <a:off x="1100740" y="1880"/>
          <a:ext cx="4843909" cy="953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862" tIns="100862" rIns="100862" bIns="100862" numCol="1" spcCol="1270" anchor="ctr" anchorCtr="0">
          <a:noAutofit/>
        </a:bodyPr>
        <a:lstStyle/>
        <a:p>
          <a:pPr marL="0" lvl="0" indent="0" algn="l" defTabSz="711200">
            <a:lnSpc>
              <a:spcPct val="90000"/>
            </a:lnSpc>
            <a:spcBef>
              <a:spcPct val="0"/>
            </a:spcBef>
            <a:spcAft>
              <a:spcPct val="35000"/>
            </a:spcAft>
            <a:buNone/>
          </a:pPr>
          <a:r>
            <a:rPr lang="en-US" sz="1600" kern="1200"/>
            <a:t>A.k.a. Ring Based Deployment</a:t>
          </a:r>
        </a:p>
      </dsp:txBody>
      <dsp:txXfrm>
        <a:off x="1100740" y="1880"/>
        <a:ext cx="4843909" cy="953022"/>
      </dsp:txXfrm>
    </dsp:sp>
    <dsp:sp modelId="{C8C8B0FB-3D49-49BC-A816-EE5A0DEAAB5B}">
      <dsp:nvSpPr>
        <dsp:cNvPr id="0" name=""/>
        <dsp:cNvSpPr/>
      </dsp:nvSpPr>
      <dsp:spPr>
        <a:xfrm>
          <a:off x="0" y="1193158"/>
          <a:ext cx="5944650" cy="95302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BE1F97D-DC63-4F46-B9FE-28B6AF85475D}">
      <dsp:nvSpPr>
        <dsp:cNvPr id="0" name=""/>
        <dsp:cNvSpPr/>
      </dsp:nvSpPr>
      <dsp:spPr>
        <a:xfrm>
          <a:off x="288289" y="1407588"/>
          <a:ext cx="524162" cy="5241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B665DF7-53EB-42CF-AE3C-B614539B845F}">
      <dsp:nvSpPr>
        <dsp:cNvPr id="0" name=""/>
        <dsp:cNvSpPr/>
      </dsp:nvSpPr>
      <dsp:spPr>
        <a:xfrm>
          <a:off x="1100740" y="1193158"/>
          <a:ext cx="4843909" cy="953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862" tIns="100862" rIns="100862" bIns="100862" numCol="1" spcCol="1270" anchor="ctr" anchorCtr="0">
          <a:noAutofit/>
        </a:bodyPr>
        <a:lstStyle/>
        <a:p>
          <a:pPr marL="0" lvl="0" indent="0" algn="l" defTabSz="711200">
            <a:lnSpc>
              <a:spcPct val="90000"/>
            </a:lnSpc>
            <a:spcBef>
              <a:spcPct val="0"/>
            </a:spcBef>
            <a:spcAft>
              <a:spcPct val="35000"/>
            </a:spcAft>
            <a:buNone/>
          </a:pPr>
          <a:r>
            <a:rPr lang="en-US" sz="1600" kern="1200" dirty="0"/>
            <a:t>Deploy changes to risk tolerant customers first, progressively roll out to larger and larger sets of customers</a:t>
          </a:r>
        </a:p>
      </dsp:txBody>
      <dsp:txXfrm>
        <a:off x="1100740" y="1193158"/>
        <a:ext cx="4843909" cy="953022"/>
      </dsp:txXfrm>
    </dsp:sp>
    <dsp:sp modelId="{DECB5F5E-F6D8-48B0-920A-DACDDDA654D6}">
      <dsp:nvSpPr>
        <dsp:cNvPr id="0" name=""/>
        <dsp:cNvSpPr/>
      </dsp:nvSpPr>
      <dsp:spPr>
        <a:xfrm>
          <a:off x="0" y="2384436"/>
          <a:ext cx="5944650" cy="95302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0B16551-97B5-4B18-A966-F1C6589283C9}">
      <dsp:nvSpPr>
        <dsp:cNvPr id="0" name=""/>
        <dsp:cNvSpPr/>
      </dsp:nvSpPr>
      <dsp:spPr>
        <a:xfrm>
          <a:off x="288289" y="2598866"/>
          <a:ext cx="524162" cy="5241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BB2B960-1FA1-4EC4-B368-B2035520F681}">
      <dsp:nvSpPr>
        <dsp:cNvPr id="0" name=""/>
        <dsp:cNvSpPr/>
      </dsp:nvSpPr>
      <dsp:spPr>
        <a:xfrm>
          <a:off x="1100740" y="2384436"/>
          <a:ext cx="4843909" cy="953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862" tIns="100862" rIns="100862" bIns="100862" numCol="1" spcCol="1270" anchor="ctr" anchorCtr="0">
          <a:noAutofit/>
        </a:bodyPr>
        <a:lstStyle/>
        <a:p>
          <a:pPr marL="0" lvl="0" indent="0" algn="l" defTabSz="711200">
            <a:lnSpc>
              <a:spcPct val="90000"/>
            </a:lnSpc>
            <a:spcBef>
              <a:spcPct val="0"/>
            </a:spcBef>
            <a:spcAft>
              <a:spcPct val="35000"/>
            </a:spcAft>
            <a:buNone/>
          </a:pPr>
          <a:r>
            <a:rPr lang="en-US" sz="1600" kern="1200"/>
            <a:t>Automated health checks</a:t>
          </a:r>
        </a:p>
      </dsp:txBody>
      <dsp:txXfrm>
        <a:off x="1100740" y="2384436"/>
        <a:ext cx="4843909" cy="953022"/>
      </dsp:txXfrm>
    </dsp:sp>
    <dsp:sp modelId="{3CB11580-903B-4C5E-9CF5-3D70D3FBD80F}">
      <dsp:nvSpPr>
        <dsp:cNvPr id="0" name=""/>
        <dsp:cNvSpPr/>
      </dsp:nvSpPr>
      <dsp:spPr>
        <a:xfrm>
          <a:off x="0" y="3575714"/>
          <a:ext cx="5944650" cy="953022"/>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A6FCBFA-3C2A-427A-ABC1-BADA9A466C0C}">
      <dsp:nvSpPr>
        <dsp:cNvPr id="0" name=""/>
        <dsp:cNvSpPr/>
      </dsp:nvSpPr>
      <dsp:spPr>
        <a:xfrm>
          <a:off x="288289" y="3790144"/>
          <a:ext cx="524162" cy="52416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D731A08-532A-4816-9189-6A6174775C00}">
      <dsp:nvSpPr>
        <dsp:cNvPr id="0" name=""/>
        <dsp:cNvSpPr/>
      </dsp:nvSpPr>
      <dsp:spPr>
        <a:xfrm>
          <a:off x="1100740" y="3575714"/>
          <a:ext cx="4843909" cy="953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862" tIns="100862" rIns="100862" bIns="100862" numCol="1" spcCol="1270" anchor="ctr" anchorCtr="0">
          <a:noAutofit/>
        </a:bodyPr>
        <a:lstStyle/>
        <a:p>
          <a:pPr marL="0" lvl="0" indent="0" algn="l" defTabSz="711200">
            <a:lnSpc>
              <a:spcPct val="90000"/>
            </a:lnSpc>
            <a:spcBef>
              <a:spcPct val="0"/>
            </a:spcBef>
            <a:spcAft>
              <a:spcPct val="35000"/>
            </a:spcAft>
            <a:buNone/>
          </a:pPr>
          <a:r>
            <a:rPr lang="en-US" sz="1600" kern="1200"/>
            <a:t>Possibility to stop or roll back</a:t>
          </a:r>
        </a:p>
      </dsp:txBody>
      <dsp:txXfrm>
        <a:off x="1100740" y="3575714"/>
        <a:ext cx="4843909" cy="9530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72CBD0-CF97-483D-B6EF-23A007DFA74F}">
      <dsp:nvSpPr>
        <dsp:cNvPr id="0" name=""/>
        <dsp:cNvSpPr/>
      </dsp:nvSpPr>
      <dsp:spPr>
        <a:xfrm>
          <a:off x="344932" y="31242"/>
          <a:ext cx="812133" cy="81213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0FEE841-0479-4F9C-B2AD-E027B6FD6093}">
      <dsp:nvSpPr>
        <dsp:cNvPr id="0" name=""/>
        <dsp:cNvSpPr/>
      </dsp:nvSpPr>
      <dsp:spPr>
        <a:xfrm>
          <a:off x="515480" y="201790"/>
          <a:ext cx="471037" cy="4710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7A0CD09-77E0-493D-8BA1-6C06C0822A2B}">
      <dsp:nvSpPr>
        <dsp:cNvPr id="0" name=""/>
        <dsp:cNvSpPr/>
      </dsp:nvSpPr>
      <dsp:spPr>
        <a:xfrm>
          <a:off x="1331094" y="31242"/>
          <a:ext cx="1914313" cy="81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The process for releasing/deploying software </a:t>
          </a:r>
          <a:br>
            <a:rPr lang="en-US" sz="1100" kern="1200"/>
          </a:br>
          <a:r>
            <a:rPr lang="en-US" sz="1100" kern="1200"/>
            <a:t>MUST be repeatable and reliable.</a:t>
          </a:r>
        </a:p>
      </dsp:txBody>
      <dsp:txXfrm>
        <a:off x="1331094" y="31242"/>
        <a:ext cx="1914313" cy="812133"/>
      </dsp:txXfrm>
    </dsp:sp>
    <dsp:sp modelId="{06FF1E68-2B3A-47AF-A0B9-27F02B0796E7}">
      <dsp:nvSpPr>
        <dsp:cNvPr id="0" name=""/>
        <dsp:cNvSpPr/>
      </dsp:nvSpPr>
      <dsp:spPr>
        <a:xfrm>
          <a:off x="3578962" y="31242"/>
          <a:ext cx="812133" cy="81213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99E6FBF-EDB3-4BE5-A42E-BE4B767F0B12}">
      <dsp:nvSpPr>
        <dsp:cNvPr id="0" name=""/>
        <dsp:cNvSpPr/>
      </dsp:nvSpPr>
      <dsp:spPr>
        <a:xfrm>
          <a:off x="3749510" y="201790"/>
          <a:ext cx="471037" cy="4710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7BD7F5F-9EF0-40FD-B529-D98B24ED79E8}">
      <dsp:nvSpPr>
        <dsp:cNvPr id="0" name=""/>
        <dsp:cNvSpPr/>
      </dsp:nvSpPr>
      <dsp:spPr>
        <a:xfrm>
          <a:off x="4565123" y="31242"/>
          <a:ext cx="1914313" cy="81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Automate everything!</a:t>
          </a:r>
        </a:p>
      </dsp:txBody>
      <dsp:txXfrm>
        <a:off x="4565123" y="31242"/>
        <a:ext cx="1914313" cy="812133"/>
      </dsp:txXfrm>
    </dsp:sp>
    <dsp:sp modelId="{4E49F933-1575-4A23-B83C-65B215CC5563}">
      <dsp:nvSpPr>
        <dsp:cNvPr id="0" name=""/>
        <dsp:cNvSpPr/>
      </dsp:nvSpPr>
      <dsp:spPr>
        <a:xfrm>
          <a:off x="6812992" y="31242"/>
          <a:ext cx="812133" cy="81213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6E087C8-EEC8-4BF9-9201-0C3C72D16281}">
      <dsp:nvSpPr>
        <dsp:cNvPr id="0" name=""/>
        <dsp:cNvSpPr/>
      </dsp:nvSpPr>
      <dsp:spPr>
        <a:xfrm>
          <a:off x="6983540" y="201790"/>
          <a:ext cx="471037" cy="4710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566A220-58F4-4E24-A8FC-D3DF760357FD}">
      <dsp:nvSpPr>
        <dsp:cNvPr id="0" name=""/>
        <dsp:cNvSpPr/>
      </dsp:nvSpPr>
      <dsp:spPr>
        <a:xfrm>
          <a:off x="7799153" y="31242"/>
          <a:ext cx="1914313" cy="81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If somethings difficult or painful, do it more often.</a:t>
          </a:r>
        </a:p>
      </dsp:txBody>
      <dsp:txXfrm>
        <a:off x="7799153" y="31242"/>
        <a:ext cx="1914313" cy="812133"/>
      </dsp:txXfrm>
    </dsp:sp>
    <dsp:sp modelId="{17ED893F-52F5-48CC-8043-1514208D19C0}">
      <dsp:nvSpPr>
        <dsp:cNvPr id="0" name=""/>
        <dsp:cNvSpPr/>
      </dsp:nvSpPr>
      <dsp:spPr>
        <a:xfrm>
          <a:off x="344932" y="1487027"/>
          <a:ext cx="812133" cy="81213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5F0CB7B-65E1-40DC-8537-8DC48D265374}">
      <dsp:nvSpPr>
        <dsp:cNvPr id="0" name=""/>
        <dsp:cNvSpPr/>
      </dsp:nvSpPr>
      <dsp:spPr>
        <a:xfrm>
          <a:off x="515480" y="1657575"/>
          <a:ext cx="471037" cy="47103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8F57B08-A586-413A-B130-C3DD39DDEABD}">
      <dsp:nvSpPr>
        <dsp:cNvPr id="0" name=""/>
        <dsp:cNvSpPr/>
      </dsp:nvSpPr>
      <dsp:spPr>
        <a:xfrm>
          <a:off x="1331094" y="1487027"/>
          <a:ext cx="1914313" cy="81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Keep everything in source control.</a:t>
          </a:r>
        </a:p>
      </dsp:txBody>
      <dsp:txXfrm>
        <a:off x="1331094" y="1487027"/>
        <a:ext cx="1914313" cy="812133"/>
      </dsp:txXfrm>
    </dsp:sp>
    <dsp:sp modelId="{DF8D4065-9AEB-4ED3-A070-7663A9CB93BA}">
      <dsp:nvSpPr>
        <dsp:cNvPr id="0" name=""/>
        <dsp:cNvSpPr/>
      </dsp:nvSpPr>
      <dsp:spPr>
        <a:xfrm>
          <a:off x="3578962" y="1487027"/>
          <a:ext cx="812133" cy="812133"/>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DA67B75-3057-4894-8F3B-AB8F1B41E8DA}">
      <dsp:nvSpPr>
        <dsp:cNvPr id="0" name=""/>
        <dsp:cNvSpPr/>
      </dsp:nvSpPr>
      <dsp:spPr>
        <a:xfrm>
          <a:off x="3749510" y="1657575"/>
          <a:ext cx="471037" cy="47103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F0660D1-1393-42E0-9509-56A4A01380D3}">
      <dsp:nvSpPr>
        <dsp:cNvPr id="0" name=""/>
        <dsp:cNvSpPr/>
      </dsp:nvSpPr>
      <dsp:spPr>
        <a:xfrm>
          <a:off x="4565123" y="1487027"/>
          <a:ext cx="1914313" cy="81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Done means “released”.</a:t>
          </a:r>
        </a:p>
      </dsp:txBody>
      <dsp:txXfrm>
        <a:off x="4565123" y="1487027"/>
        <a:ext cx="1914313" cy="812133"/>
      </dsp:txXfrm>
    </dsp:sp>
    <dsp:sp modelId="{92C1C7C2-7921-4E3A-B15F-0D7A10EAC3E4}">
      <dsp:nvSpPr>
        <dsp:cNvPr id="0" name=""/>
        <dsp:cNvSpPr/>
      </dsp:nvSpPr>
      <dsp:spPr>
        <a:xfrm>
          <a:off x="6812992" y="1487027"/>
          <a:ext cx="812133" cy="81213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3F6CF62-2ED7-4B33-B307-E6842B7ACE73}">
      <dsp:nvSpPr>
        <dsp:cNvPr id="0" name=""/>
        <dsp:cNvSpPr/>
      </dsp:nvSpPr>
      <dsp:spPr>
        <a:xfrm>
          <a:off x="6983540" y="1657575"/>
          <a:ext cx="471037" cy="47103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F44048A-9C6A-4EE8-BE83-22380DCB20CC}">
      <dsp:nvSpPr>
        <dsp:cNvPr id="0" name=""/>
        <dsp:cNvSpPr/>
      </dsp:nvSpPr>
      <dsp:spPr>
        <a:xfrm>
          <a:off x="7799153" y="1487027"/>
          <a:ext cx="1914313" cy="81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Build quality in!</a:t>
          </a:r>
        </a:p>
      </dsp:txBody>
      <dsp:txXfrm>
        <a:off x="7799153" y="1487027"/>
        <a:ext cx="1914313" cy="812133"/>
      </dsp:txXfrm>
    </dsp:sp>
    <dsp:sp modelId="{0147F258-5206-4E3C-BF82-3A9B6E6EC457}">
      <dsp:nvSpPr>
        <dsp:cNvPr id="0" name=""/>
        <dsp:cNvSpPr/>
      </dsp:nvSpPr>
      <dsp:spPr>
        <a:xfrm>
          <a:off x="344932" y="2942812"/>
          <a:ext cx="812133" cy="81213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7C3AD7D-2243-4740-AE26-C4926054FB9D}">
      <dsp:nvSpPr>
        <dsp:cNvPr id="0" name=""/>
        <dsp:cNvSpPr/>
      </dsp:nvSpPr>
      <dsp:spPr>
        <a:xfrm>
          <a:off x="515480" y="3113360"/>
          <a:ext cx="471037" cy="47103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2B6F607-A904-4209-B191-D1C10B44B517}">
      <dsp:nvSpPr>
        <dsp:cNvPr id="0" name=""/>
        <dsp:cNvSpPr/>
      </dsp:nvSpPr>
      <dsp:spPr>
        <a:xfrm>
          <a:off x="1331094" y="2942812"/>
          <a:ext cx="1914313" cy="81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Everybody has responsibility for the release process.</a:t>
          </a:r>
        </a:p>
      </dsp:txBody>
      <dsp:txXfrm>
        <a:off x="1331094" y="2942812"/>
        <a:ext cx="1914313" cy="812133"/>
      </dsp:txXfrm>
    </dsp:sp>
    <dsp:sp modelId="{5303746F-EC1C-4056-A7CB-523BE7E011AE}">
      <dsp:nvSpPr>
        <dsp:cNvPr id="0" name=""/>
        <dsp:cNvSpPr/>
      </dsp:nvSpPr>
      <dsp:spPr>
        <a:xfrm>
          <a:off x="3578962" y="2942812"/>
          <a:ext cx="812133" cy="81213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D8192A2-04BB-439F-8664-3C214F0B11E4}">
      <dsp:nvSpPr>
        <dsp:cNvPr id="0" name=""/>
        <dsp:cNvSpPr/>
      </dsp:nvSpPr>
      <dsp:spPr>
        <a:xfrm>
          <a:off x="3749510" y="3113360"/>
          <a:ext cx="471037" cy="471037"/>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A5545F7-B5B9-4AB3-9839-9D3E615B4559}">
      <dsp:nvSpPr>
        <dsp:cNvPr id="0" name=""/>
        <dsp:cNvSpPr/>
      </dsp:nvSpPr>
      <dsp:spPr>
        <a:xfrm>
          <a:off x="4565123" y="2942812"/>
          <a:ext cx="1914313" cy="81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dirty="0"/>
            <a:t>Improve continuously.</a:t>
          </a:r>
        </a:p>
      </dsp:txBody>
      <dsp:txXfrm>
        <a:off x="4565123" y="2942812"/>
        <a:ext cx="1914313" cy="8121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DDF402-D63A-4FEE-B7C9-D8E900CE1A7B}">
      <dsp:nvSpPr>
        <dsp:cNvPr id="0" name=""/>
        <dsp:cNvSpPr/>
      </dsp:nvSpPr>
      <dsp:spPr>
        <a:xfrm>
          <a:off x="616949" y="340593"/>
          <a:ext cx="1818562" cy="18185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EDFC0FC-6D6E-41F9-9CF4-46F43F16D715}">
      <dsp:nvSpPr>
        <dsp:cNvPr id="0" name=""/>
        <dsp:cNvSpPr/>
      </dsp:nvSpPr>
      <dsp:spPr>
        <a:xfrm>
          <a:off x="1004512" y="728156"/>
          <a:ext cx="1043437" cy="1043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24B6EEF-4BE1-46AB-A5C8-799601FAB885}">
      <dsp:nvSpPr>
        <dsp:cNvPr id="0" name=""/>
        <dsp:cNvSpPr/>
      </dsp:nvSpPr>
      <dsp:spPr>
        <a:xfrm>
          <a:off x="35606" y="2725594"/>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a:t>Continuous Deployment Trigger</a:t>
          </a:r>
        </a:p>
      </dsp:txBody>
      <dsp:txXfrm>
        <a:off x="35606" y="2725594"/>
        <a:ext cx="2981250" cy="720000"/>
      </dsp:txXfrm>
    </dsp:sp>
    <dsp:sp modelId="{383ED0B8-3198-40C1-8F79-5CA15D55C2F6}">
      <dsp:nvSpPr>
        <dsp:cNvPr id="0" name=""/>
        <dsp:cNvSpPr/>
      </dsp:nvSpPr>
      <dsp:spPr>
        <a:xfrm>
          <a:off x="4119918" y="340593"/>
          <a:ext cx="1818562" cy="18185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A5C2A10-0039-45D9-8277-5E9C4AE446B3}">
      <dsp:nvSpPr>
        <dsp:cNvPr id="0" name=""/>
        <dsp:cNvSpPr/>
      </dsp:nvSpPr>
      <dsp:spPr>
        <a:xfrm>
          <a:off x="4507481" y="728156"/>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848D648-9BFE-433C-B9A7-170E365285F2}">
      <dsp:nvSpPr>
        <dsp:cNvPr id="0" name=""/>
        <dsp:cNvSpPr/>
      </dsp:nvSpPr>
      <dsp:spPr>
        <a:xfrm>
          <a:off x="3538574" y="2725594"/>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a:t>Scheduled Trigger</a:t>
          </a:r>
        </a:p>
      </dsp:txBody>
      <dsp:txXfrm>
        <a:off x="3538574" y="2725594"/>
        <a:ext cx="2981250" cy="720000"/>
      </dsp:txXfrm>
    </dsp:sp>
    <dsp:sp modelId="{993CDF4E-69AF-4455-B088-CB17FFE8BB80}">
      <dsp:nvSpPr>
        <dsp:cNvPr id="0" name=""/>
        <dsp:cNvSpPr/>
      </dsp:nvSpPr>
      <dsp:spPr>
        <a:xfrm>
          <a:off x="7622887" y="340593"/>
          <a:ext cx="1818562" cy="181856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8B5F9AF-3F19-407F-9746-ABC810AF6BAE}">
      <dsp:nvSpPr>
        <dsp:cNvPr id="0" name=""/>
        <dsp:cNvSpPr/>
      </dsp:nvSpPr>
      <dsp:spPr>
        <a:xfrm>
          <a:off x="8010450" y="728156"/>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2367647-E7D5-4F79-8226-699740F0D054}">
      <dsp:nvSpPr>
        <dsp:cNvPr id="0" name=""/>
        <dsp:cNvSpPr/>
      </dsp:nvSpPr>
      <dsp:spPr>
        <a:xfrm>
          <a:off x="7041543" y="2725594"/>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a:t>Manual Trigger	</a:t>
          </a:r>
        </a:p>
      </dsp:txBody>
      <dsp:txXfrm>
        <a:off x="7041543" y="2725594"/>
        <a:ext cx="29812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1CA129-6387-4816-BEAB-7C3224FCFE0B}">
      <dsp:nvSpPr>
        <dsp:cNvPr id="0" name=""/>
        <dsp:cNvSpPr/>
      </dsp:nvSpPr>
      <dsp:spPr>
        <a:xfrm>
          <a:off x="401037" y="1863"/>
          <a:ext cx="870679" cy="87067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E5DE333-48D4-41EB-A42E-16D8BF0F9522}">
      <dsp:nvSpPr>
        <dsp:cNvPr id="0" name=""/>
        <dsp:cNvSpPr/>
      </dsp:nvSpPr>
      <dsp:spPr>
        <a:xfrm>
          <a:off x="586592" y="187418"/>
          <a:ext cx="499570" cy="4995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8AD8250-1B2A-4B07-999F-931D44EDA440}">
      <dsp:nvSpPr>
        <dsp:cNvPr id="0" name=""/>
        <dsp:cNvSpPr/>
      </dsp:nvSpPr>
      <dsp:spPr>
        <a:xfrm>
          <a:off x="122705" y="1143738"/>
          <a:ext cx="1427343" cy="570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Incident and issues management </a:t>
          </a:r>
        </a:p>
      </dsp:txBody>
      <dsp:txXfrm>
        <a:off x="122705" y="1143738"/>
        <a:ext cx="1427343" cy="570937"/>
      </dsp:txXfrm>
    </dsp:sp>
    <dsp:sp modelId="{E5BC2FFD-EE90-4B8E-ADFF-901991F4424E}">
      <dsp:nvSpPr>
        <dsp:cNvPr id="0" name=""/>
        <dsp:cNvSpPr/>
      </dsp:nvSpPr>
      <dsp:spPr>
        <a:xfrm>
          <a:off x="2078166" y="1863"/>
          <a:ext cx="870679" cy="87067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724AB64-978C-40E4-BB32-7EFED2AC4242}">
      <dsp:nvSpPr>
        <dsp:cNvPr id="0" name=""/>
        <dsp:cNvSpPr/>
      </dsp:nvSpPr>
      <dsp:spPr>
        <a:xfrm>
          <a:off x="2263721" y="187418"/>
          <a:ext cx="499570" cy="4995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B9A0867-7695-4D25-8B47-D523D47D6141}">
      <dsp:nvSpPr>
        <dsp:cNvPr id="0" name=""/>
        <dsp:cNvSpPr/>
      </dsp:nvSpPr>
      <dsp:spPr>
        <a:xfrm>
          <a:off x="1799834" y="1143738"/>
          <a:ext cx="1427343" cy="570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Notification of users by integration with collaboration systems</a:t>
          </a:r>
        </a:p>
      </dsp:txBody>
      <dsp:txXfrm>
        <a:off x="1799834" y="1143738"/>
        <a:ext cx="1427343" cy="570937"/>
      </dsp:txXfrm>
    </dsp:sp>
    <dsp:sp modelId="{5830D016-391D-4CC7-B8C3-E847972D73A9}">
      <dsp:nvSpPr>
        <dsp:cNvPr id="0" name=""/>
        <dsp:cNvSpPr/>
      </dsp:nvSpPr>
      <dsp:spPr>
        <a:xfrm>
          <a:off x="3755295" y="1863"/>
          <a:ext cx="870679" cy="87067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014007D-8527-4F88-9A31-D6DE355FF7B0}">
      <dsp:nvSpPr>
        <dsp:cNvPr id="0" name=""/>
        <dsp:cNvSpPr/>
      </dsp:nvSpPr>
      <dsp:spPr>
        <a:xfrm>
          <a:off x="3940850" y="187418"/>
          <a:ext cx="499570" cy="4995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4A2B67B-67D7-46B7-B3DA-37AB8B1E0C23}">
      <dsp:nvSpPr>
        <dsp:cNvPr id="0" name=""/>
        <dsp:cNvSpPr/>
      </dsp:nvSpPr>
      <dsp:spPr>
        <a:xfrm>
          <a:off x="3476963" y="1143738"/>
          <a:ext cx="1427343" cy="570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Quality validation</a:t>
          </a:r>
        </a:p>
      </dsp:txBody>
      <dsp:txXfrm>
        <a:off x="3476963" y="1143738"/>
        <a:ext cx="1427343" cy="570937"/>
      </dsp:txXfrm>
    </dsp:sp>
    <dsp:sp modelId="{4D09FDA6-C724-4680-81D9-6B69B8567DA3}">
      <dsp:nvSpPr>
        <dsp:cNvPr id="0" name=""/>
        <dsp:cNvSpPr/>
      </dsp:nvSpPr>
      <dsp:spPr>
        <a:xfrm>
          <a:off x="5432424" y="1863"/>
          <a:ext cx="870679" cy="87067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3CAAF8C-BA25-4762-B51E-DB0D5E467DF2}">
      <dsp:nvSpPr>
        <dsp:cNvPr id="0" name=""/>
        <dsp:cNvSpPr/>
      </dsp:nvSpPr>
      <dsp:spPr>
        <a:xfrm>
          <a:off x="5617979" y="187418"/>
          <a:ext cx="499570" cy="49957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07BFC5F-4590-4A41-98ED-0CCE6D5A7AB9}">
      <dsp:nvSpPr>
        <dsp:cNvPr id="0" name=""/>
        <dsp:cNvSpPr/>
      </dsp:nvSpPr>
      <dsp:spPr>
        <a:xfrm>
          <a:off x="5154092" y="1143738"/>
          <a:ext cx="1427343" cy="570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Security scan on artifacts</a:t>
          </a:r>
        </a:p>
      </dsp:txBody>
      <dsp:txXfrm>
        <a:off x="5154092" y="1143738"/>
        <a:ext cx="1427343" cy="570937"/>
      </dsp:txXfrm>
    </dsp:sp>
    <dsp:sp modelId="{682C2B19-31C6-49BE-A6F4-1D429748A3EA}">
      <dsp:nvSpPr>
        <dsp:cNvPr id="0" name=""/>
        <dsp:cNvSpPr/>
      </dsp:nvSpPr>
      <dsp:spPr>
        <a:xfrm>
          <a:off x="7109553" y="1863"/>
          <a:ext cx="870679" cy="87067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7B1F987-B9DC-4077-B76E-2BB5563A86E4}">
      <dsp:nvSpPr>
        <dsp:cNvPr id="0" name=""/>
        <dsp:cNvSpPr/>
      </dsp:nvSpPr>
      <dsp:spPr>
        <a:xfrm>
          <a:off x="7295108" y="187418"/>
          <a:ext cx="499570" cy="49957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1B0E8DB-0059-489A-B356-50273A30C22E}">
      <dsp:nvSpPr>
        <dsp:cNvPr id="0" name=""/>
        <dsp:cNvSpPr/>
      </dsp:nvSpPr>
      <dsp:spPr>
        <a:xfrm>
          <a:off x="6831221" y="1143738"/>
          <a:ext cx="1427343" cy="570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User experience relative to baseline</a:t>
          </a:r>
        </a:p>
      </dsp:txBody>
      <dsp:txXfrm>
        <a:off x="6831221" y="1143738"/>
        <a:ext cx="1427343" cy="570937"/>
      </dsp:txXfrm>
    </dsp:sp>
    <dsp:sp modelId="{365FEF76-7B80-4E77-A252-9434C2F05C0A}">
      <dsp:nvSpPr>
        <dsp:cNvPr id="0" name=""/>
        <dsp:cNvSpPr/>
      </dsp:nvSpPr>
      <dsp:spPr>
        <a:xfrm>
          <a:off x="8786682" y="1863"/>
          <a:ext cx="870679" cy="87067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33CAC97-7A44-413F-893C-99CC0EAAC464}">
      <dsp:nvSpPr>
        <dsp:cNvPr id="0" name=""/>
        <dsp:cNvSpPr/>
      </dsp:nvSpPr>
      <dsp:spPr>
        <a:xfrm>
          <a:off x="8972237" y="187418"/>
          <a:ext cx="499570" cy="49957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8463197-014F-4289-BF09-62D7A8F404B8}">
      <dsp:nvSpPr>
        <dsp:cNvPr id="0" name=""/>
        <dsp:cNvSpPr/>
      </dsp:nvSpPr>
      <dsp:spPr>
        <a:xfrm>
          <a:off x="8508350" y="1143738"/>
          <a:ext cx="1427343" cy="570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Change management</a:t>
          </a:r>
        </a:p>
      </dsp:txBody>
      <dsp:txXfrm>
        <a:off x="8508350" y="1143738"/>
        <a:ext cx="1427343" cy="570937"/>
      </dsp:txXfrm>
    </dsp:sp>
    <dsp:sp modelId="{DA0ECE8E-5732-4573-BA44-A224C34335A9}">
      <dsp:nvSpPr>
        <dsp:cNvPr id="0" name=""/>
        <dsp:cNvSpPr/>
      </dsp:nvSpPr>
      <dsp:spPr>
        <a:xfrm>
          <a:off x="4593860" y="2071511"/>
          <a:ext cx="870679" cy="87067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E2FDC46-62C7-472A-85C1-359585E36FFE}">
      <dsp:nvSpPr>
        <dsp:cNvPr id="0" name=""/>
        <dsp:cNvSpPr/>
      </dsp:nvSpPr>
      <dsp:spPr>
        <a:xfrm>
          <a:off x="4779414" y="2257066"/>
          <a:ext cx="499570" cy="49957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6848CC5-B578-4544-B16E-AAC65D1D3104}">
      <dsp:nvSpPr>
        <dsp:cNvPr id="0" name=""/>
        <dsp:cNvSpPr/>
      </dsp:nvSpPr>
      <dsp:spPr>
        <a:xfrm>
          <a:off x="4315528" y="3213386"/>
          <a:ext cx="1427343" cy="570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Infrastructure health</a:t>
          </a:r>
        </a:p>
      </dsp:txBody>
      <dsp:txXfrm>
        <a:off x="4315528" y="3213386"/>
        <a:ext cx="1427343" cy="57093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E69C97-27B0-4C25-ACE0-5087C6345676}">
      <dsp:nvSpPr>
        <dsp:cNvPr id="0" name=""/>
        <dsp:cNvSpPr/>
      </dsp:nvSpPr>
      <dsp:spPr>
        <a:xfrm>
          <a:off x="0" y="366786"/>
          <a:ext cx="10058399" cy="138432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E096EDB-A5A1-42F3-B235-576C79EE4346}">
      <dsp:nvSpPr>
        <dsp:cNvPr id="0" name=""/>
        <dsp:cNvSpPr/>
      </dsp:nvSpPr>
      <dsp:spPr>
        <a:xfrm>
          <a:off x="418758" y="678260"/>
          <a:ext cx="761378" cy="7613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1EA5FBB-2241-4B8C-9133-02BE18345EA8}">
      <dsp:nvSpPr>
        <dsp:cNvPr id="0" name=""/>
        <dsp:cNvSpPr/>
      </dsp:nvSpPr>
      <dsp:spPr>
        <a:xfrm>
          <a:off x="1598895" y="366786"/>
          <a:ext cx="8459504" cy="1384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508" tIns="146508" rIns="146508" bIns="146508" numCol="1" spcCol="1270" anchor="ctr" anchorCtr="0">
          <a:noAutofit/>
        </a:bodyPr>
        <a:lstStyle/>
        <a:p>
          <a:pPr marL="0" lvl="0" indent="0" algn="l" defTabSz="622300">
            <a:lnSpc>
              <a:spcPct val="90000"/>
            </a:lnSpc>
            <a:spcBef>
              <a:spcPct val="0"/>
            </a:spcBef>
            <a:spcAft>
              <a:spcPct val="35000"/>
            </a:spcAft>
            <a:buNone/>
          </a:pPr>
          <a:r>
            <a:rPr lang="en-US" sz="1400" kern="1200"/>
            <a:t>The release pipeline contains all the steps that you walk through when you move your artifact, that comes from one of the artifact sources</a:t>
          </a:r>
        </a:p>
      </dsp:txBody>
      <dsp:txXfrm>
        <a:off x="1598895" y="366786"/>
        <a:ext cx="8459504" cy="1384324"/>
      </dsp:txXfrm>
    </dsp:sp>
    <dsp:sp modelId="{76DBFB65-9666-4A2A-B8CE-5AD91736BA32}">
      <dsp:nvSpPr>
        <dsp:cNvPr id="0" name=""/>
        <dsp:cNvSpPr/>
      </dsp:nvSpPr>
      <dsp:spPr>
        <a:xfrm>
          <a:off x="0" y="2035076"/>
          <a:ext cx="10058399" cy="138432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7BC903B9-56E3-4538-8B6F-638B1B253E83}">
      <dsp:nvSpPr>
        <dsp:cNvPr id="0" name=""/>
        <dsp:cNvSpPr/>
      </dsp:nvSpPr>
      <dsp:spPr>
        <a:xfrm>
          <a:off x="418758" y="2346549"/>
          <a:ext cx="761378" cy="7613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9E2A839-B553-4A45-B97F-40DA6D2ACA4B}">
      <dsp:nvSpPr>
        <dsp:cNvPr id="0" name=""/>
        <dsp:cNvSpPr/>
      </dsp:nvSpPr>
      <dsp:spPr>
        <a:xfrm>
          <a:off x="1598895" y="2035076"/>
          <a:ext cx="8459504" cy="1384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508" tIns="146508" rIns="146508" bIns="146508" numCol="1" spcCol="1270" anchor="ctr" anchorCtr="0">
          <a:noAutofit/>
        </a:bodyPr>
        <a:lstStyle/>
        <a:p>
          <a:pPr marL="0" lvl="0" indent="0" algn="l" defTabSz="622300">
            <a:lnSpc>
              <a:spcPct val="90000"/>
            </a:lnSpc>
            <a:spcBef>
              <a:spcPct val="0"/>
            </a:spcBef>
            <a:spcAft>
              <a:spcPct val="35000"/>
            </a:spcAft>
            <a:buNone/>
          </a:pPr>
          <a:r>
            <a:rPr lang="en-US" sz="1400" kern="1200" dirty="0"/>
            <a:t>A release is a package or container that holds a versioned set of artifacts specified in a release pipeline in your CI/CD process. It includes a snapshot of all the information required to carry out all the tasks and actions in the release pipeline, such as the stages (or environments), the tasks for each one, the values of task parameters and variables, and the release policies such as triggers, approvers, and release queuing options. There can be multiple releases from one release pipeline (or release process).</a:t>
          </a:r>
        </a:p>
      </dsp:txBody>
      <dsp:txXfrm>
        <a:off x="1598895" y="2035076"/>
        <a:ext cx="8459504" cy="13843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F76381-94D4-4F24-85C6-424373F4D3E8}">
      <dsp:nvSpPr>
        <dsp:cNvPr id="0" name=""/>
        <dsp:cNvSpPr/>
      </dsp:nvSpPr>
      <dsp:spPr>
        <a:xfrm>
          <a:off x="3571"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Dev</a:t>
          </a:r>
        </a:p>
      </dsp:txBody>
      <dsp:txXfrm>
        <a:off x="31015" y="2268266"/>
        <a:ext cx="1506815" cy="882133"/>
      </dsp:txXfrm>
    </dsp:sp>
    <dsp:sp modelId="{DA32E9CE-F212-4319-8F81-CA03CFCFA272}">
      <dsp:nvSpPr>
        <dsp:cNvPr id="0" name=""/>
        <dsp:cNvSpPr/>
      </dsp:nvSpPr>
      <dsp:spPr>
        <a:xfrm>
          <a:off x="1721445"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721445" y="2593142"/>
        <a:ext cx="231757" cy="232382"/>
      </dsp:txXfrm>
    </dsp:sp>
    <dsp:sp modelId="{4058C502-7C9E-41F8-B41B-1EA242F4D754}">
      <dsp:nvSpPr>
        <dsp:cNvPr id="0" name=""/>
        <dsp:cNvSpPr/>
      </dsp:nvSpPr>
      <dsp:spPr>
        <a:xfrm>
          <a:off x="2189956"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Test</a:t>
          </a:r>
        </a:p>
      </dsp:txBody>
      <dsp:txXfrm>
        <a:off x="2217400" y="2268266"/>
        <a:ext cx="1506815" cy="882133"/>
      </dsp:txXfrm>
    </dsp:sp>
    <dsp:sp modelId="{D290EEDE-7A8F-4003-899F-A8219308CA28}">
      <dsp:nvSpPr>
        <dsp:cNvPr id="0" name=""/>
        <dsp:cNvSpPr/>
      </dsp:nvSpPr>
      <dsp:spPr>
        <a:xfrm>
          <a:off x="3907829"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907829" y="2593142"/>
        <a:ext cx="231757" cy="232382"/>
      </dsp:txXfrm>
    </dsp:sp>
    <dsp:sp modelId="{B14FBF8D-8880-4AB6-AF0E-E1D05CFF9A20}">
      <dsp:nvSpPr>
        <dsp:cNvPr id="0" name=""/>
        <dsp:cNvSpPr/>
      </dsp:nvSpPr>
      <dsp:spPr>
        <a:xfrm>
          <a:off x="4376340"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Staging</a:t>
          </a:r>
        </a:p>
      </dsp:txBody>
      <dsp:txXfrm>
        <a:off x="4403784" y="2268266"/>
        <a:ext cx="1506815" cy="882133"/>
      </dsp:txXfrm>
    </dsp:sp>
    <dsp:sp modelId="{983B04DD-04A7-4BC8-9E11-C099815E3214}">
      <dsp:nvSpPr>
        <dsp:cNvPr id="0" name=""/>
        <dsp:cNvSpPr/>
      </dsp:nvSpPr>
      <dsp:spPr>
        <a:xfrm>
          <a:off x="6094214"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6094214" y="2593142"/>
        <a:ext cx="231757" cy="232382"/>
      </dsp:txXfrm>
    </dsp:sp>
    <dsp:sp modelId="{765B3D7A-D93F-4EB5-8701-8B8A941535E5}">
      <dsp:nvSpPr>
        <dsp:cNvPr id="0" name=""/>
        <dsp:cNvSpPr/>
      </dsp:nvSpPr>
      <dsp:spPr>
        <a:xfrm>
          <a:off x="6562724"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Production</a:t>
          </a:r>
        </a:p>
      </dsp:txBody>
      <dsp:txXfrm>
        <a:off x="6590168" y="2268266"/>
        <a:ext cx="1506815" cy="88213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C22809-45F5-479D-A705-F2816C198855}">
      <dsp:nvSpPr>
        <dsp:cNvPr id="0" name=""/>
        <dsp:cNvSpPr/>
      </dsp:nvSpPr>
      <dsp:spPr>
        <a:xfrm>
          <a:off x="798921" y="0"/>
          <a:ext cx="4488469" cy="4488469"/>
        </a:xfrm>
        <a:prstGeom prst="quadArrow">
          <a:avLst>
            <a:gd name="adj1" fmla="val 2000"/>
            <a:gd name="adj2" fmla="val 4000"/>
            <a:gd name="adj3" fmla="val 5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C81011-E99E-45AD-BA46-3BD6604EFACE}">
      <dsp:nvSpPr>
        <dsp:cNvPr id="0" name=""/>
        <dsp:cNvSpPr/>
      </dsp:nvSpPr>
      <dsp:spPr>
        <a:xfrm>
          <a:off x="1090672" y="291750"/>
          <a:ext cx="1795387" cy="1795387"/>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a:t>Blue-Green Deployment</a:t>
          </a:r>
          <a:endParaRPr lang="en-US" sz="1900" kern="1200"/>
        </a:p>
      </dsp:txBody>
      <dsp:txXfrm>
        <a:off x="1178316" y="379394"/>
        <a:ext cx="1620099" cy="1620099"/>
      </dsp:txXfrm>
    </dsp:sp>
    <dsp:sp modelId="{3F36661D-CCB6-446A-866C-7474BA1B4347}">
      <dsp:nvSpPr>
        <dsp:cNvPr id="0" name=""/>
        <dsp:cNvSpPr/>
      </dsp:nvSpPr>
      <dsp:spPr>
        <a:xfrm>
          <a:off x="3200252" y="291750"/>
          <a:ext cx="1795387" cy="1795387"/>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Canary Release</a:t>
          </a:r>
          <a:endParaRPr lang="en-US" sz="1900" kern="1200" dirty="0"/>
        </a:p>
      </dsp:txBody>
      <dsp:txXfrm>
        <a:off x="3287896" y="379394"/>
        <a:ext cx="1620099" cy="1620099"/>
      </dsp:txXfrm>
    </dsp:sp>
    <dsp:sp modelId="{CC06CE87-FE47-41CA-B031-15B5BD25BA53}">
      <dsp:nvSpPr>
        <dsp:cNvPr id="0" name=""/>
        <dsp:cNvSpPr/>
      </dsp:nvSpPr>
      <dsp:spPr>
        <a:xfrm>
          <a:off x="1090672" y="2401330"/>
          <a:ext cx="1795387" cy="1795387"/>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a:t>Dark Launching</a:t>
          </a:r>
          <a:endParaRPr lang="en-US" sz="1900" kern="1200"/>
        </a:p>
      </dsp:txBody>
      <dsp:txXfrm>
        <a:off x="1178316" y="2488974"/>
        <a:ext cx="1620099" cy="1620099"/>
      </dsp:txXfrm>
    </dsp:sp>
    <dsp:sp modelId="{2DE3E904-32DF-4CEA-906E-5844FDA6489E}">
      <dsp:nvSpPr>
        <dsp:cNvPr id="0" name=""/>
        <dsp:cNvSpPr/>
      </dsp:nvSpPr>
      <dsp:spPr>
        <a:xfrm>
          <a:off x="3200252" y="2401330"/>
          <a:ext cx="1795387" cy="1795387"/>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a:t>Progressive Exposure Deployment</a:t>
          </a:r>
          <a:endParaRPr lang="en-US" sz="1900" kern="1200"/>
        </a:p>
      </dsp:txBody>
      <dsp:txXfrm>
        <a:off x="3287896" y="2488974"/>
        <a:ext cx="1620099" cy="162009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36A402-B24E-46FB-A631-E6A193A9D7A5}">
      <dsp:nvSpPr>
        <dsp:cNvPr id="0" name=""/>
        <dsp:cNvSpPr/>
      </dsp:nvSpPr>
      <dsp:spPr>
        <a:xfrm>
          <a:off x="0" y="615255"/>
          <a:ext cx="10058399" cy="113585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2107FC7-5E2F-4B35-BDB3-D38D9FBA44B3}">
      <dsp:nvSpPr>
        <dsp:cNvPr id="0" name=""/>
        <dsp:cNvSpPr/>
      </dsp:nvSpPr>
      <dsp:spPr>
        <a:xfrm>
          <a:off x="343596" y="870823"/>
          <a:ext cx="624721" cy="6247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1461179-AC27-4B83-92FC-6AC3B1A64B3F}">
      <dsp:nvSpPr>
        <dsp:cNvPr id="0" name=""/>
        <dsp:cNvSpPr/>
      </dsp:nvSpPr>
      <dsp:spPr>
        <a:xfrm>
          <a:off x="1311914" y="615255"/>
          <a:ext cx="8746485" cy="1135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211" tIns="120211" rIns="120211" bIns="120211" numCol="1" spcCol="1270" anchor="ctr" anchorCtr="0">
          <a:noAutofit/>
        </a:bodyPr>
        <a:lstStyle/>
        <a:p>
          <a:pPr marL="0" lvl="0" indent="0" algn="l" defTabSz="1111250">
            <a:lnSpc>
              <a:spcPct val="90000"/>
            </a:lnSpc>
            <a:spcBef>
              <a:spcPct val="0"/>
            </a:spcBef>
            <a:spcAft>
              <a:spcPct val="35000"/>
            </a:spcAft>
            <a:buNone/>
          </a:pPr>
          <a:r>
            <a:rPr lang="en-US" sz="2500" kern="1200"/>
            <a:t>Tools that can do Build and Continuous Integration and Deployment</a:t>
          </a:r>
        </a:p>
      </dsp:txBody>
      <dsp:txXfrm>
        <a:off x="1311914" y="615255"/>
        <a:ext cx="8746485" cy="1135856"/>
      </dsp:txXfrm>
    </dsp:sp>
    <dsp:sp modelId="{0361CF4D-C23E-49B0-B81F-FED0FC1DF906}">
      <dsp:nvSpPr>
        <dsp:cNvPr id="0" name=""/>
        <dsp:cNvSpPr/>
      </dsp:nvSpPr>
      <dsp:spPr>
        <a:xfrm>
          <a:off x="0" y="2035076"/>
          <a:ext cx="10058399" cy="113585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BCF98B0-1531-402A-88E4-FC96D9F3977D}">
      <dsp:nvSpPr>
        <dsp:cNvPr id="0" name=""/>
        <dsp:cNvSpPr/>
      </dsp:nvSpPr>
      <dsp:spPr>
        <a:xfrm>
          <a:off x="343596" y="2290643"/>
          <a:ext cx="624721" cy="6247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9733978-2100-4B31-A41A-C0C93A2B42D9}">
      <dsp:nvSpPr>
        <dsp:cNvPr id="0" name=""/>
        <dsp:cNvSpPr/>
      </dsp:nvSpPr>
      <dsp:spPr>
        <a:xfrm>
          <a:off x="1311914" y="2035076"/>
          <a:ext cx="8746485" cy="1135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211" tIns="120211" rIns="120211" bIns="120211" numCol="1" spcCol="1270" anchor="ctr" anchorCtr="0">
          <a:noAutofit/>
        </a:bodyPr>
        <a:lstStyle/>
        <a:p>
          <a:pPr marL="0" lvl="0" indent="0" algn="l" defTabSz="1111250">
            <a:lnSpc>
              <a:spcPct val="90000"/>
            </a:lnSpc>
            <a:spcBef>
              <a:spcPct val="0"/>
            </a:spcBef>
            <a:spcAft>
              <a:spcPct val="35000"/>
            </a:spcAft>
            <a:buNone/>
          </a:pPr>
          <a:r>
            <a:rPr lang="en-US" sz="2500" kern="1200"/>
            <a:t>Tools that can do Release Management</a:t>
          </a:r>
        </a:p>
      </dsp:txBody>
      <dsp:txXfrm>
        <a:off x="1311914" y="2035076"/>
        <a:ext cx="8746485" cy="113585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D6C43D-7DBE-470E-A8F9-DC00A859C013}">
      <dsp:nvSpPr>
        <dsp:cNvPr id="0" name=""/>
        <dsp:cNvSpPr/>
      </dsp:nvSpPr>
      <dsp:spPr>
        <a:xfrm>
          <a:off x="0" y="1571"/>
          <a:ext cx="10058399" cy="79643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69E89B-07BA-45B0-82C7-CBD32896E37C}">
      <dsp:nvSpPr>
        <dsp:cNvPr id="0" name=""/>
        <dsp:cNvSpPr/>
      </dsp:nvSpPr>
      <dsp:spPr>
        <a:xfrm>
          <a:off x="240920" y="180768"/>
          <a:ext cx="438036" cy="4380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3C3EC2-6686-4798-9B8D-488694B30647}">
      <dsp:nvSpPr>
        <dsp:cNvPr id="0" name=""/>
        <dsp:cNvSpPr/>
      </dsp:nvSpPr>
      <dsp:spPr>
        <a:xfrm>
          <a:off x="919877" y="1571"/>
          <a:ext cx="9138522" cy="7964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289" tIns="84289" rIns="84289" bIns="84289" numCol="1" spcCol="1270" anchor="ctr" anchorCtr="0">
          <a:noAutofit/>
        </a:bodyPr>
        <a:lstStyle/>
        <a:p>
          <a:pPr marL="0" lvl="0" indent="0" algn="l" defTabSz="889000">
            <a:lnSpc>
              <a:spcPct val="90000"/>
            </a:lnSpc>
            <a:spcBef>
              <a:spcPct val="0"/>
            </a:spcBef>
            <a:spcAft>
              <a:spcPct val="35000"/>
            </a:spcAft>
            <a:buNone/>
          </a:pPr>
          <a:r>
            <a:rPr lang="en-US" sz="2000" kern="1200" dirty="0"/>
            <a:t>On-Premises servers</a:t>
          </a:r>
        </a:p>
      </dsp:txBody>
      <dsp:txXfrm>
        <a:off x="919877" y="1571"/>
        <a:ext cx="9138522" cy="796430"/>
      </dsp:txXfrm>
    </dsp:sp>
    <dsp:sp modelId="{AE962CA9-DC18-44AC-A6D2-EEF380F25B2F}">
      <dsp:nvSpPr>
        <dsp:cNvPr id="0" name=""/>
        <dsp:cNvSpPr/>
      </dsp:nvSpPr>
      <dsp:spPr>
        <a:xfrm>
          <a:off x="0" y="997109"/>
          <a:ext cx="10058399" cy="79643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CA5825-296B-4A4D-9686-BFC32534A648}">
      <dsp:nvSpPr>
        <dsp:cNvPr id="0" name=""/>
        <dsp:cNvSpPr/>
      </dsp:nvSpPr>
      <dsp:spPr>
        <a:xfrm>
          <a:off x="240920" y="1176306"/>
          <a:ext cx="438036" cy="4380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0D144F-36BD-44D0-AFD6-2E948A36D9B2}">
      <dsp:nvSpPr>
        <dsp:cNvPr id="0" name=""/>
        <dsp:cNvSpPr/>
      </dsp:nvSpPr>
      <dsp:spPr>
        <a:xfrm>
          <a:off x="919877" y="997109"/>
          <a:ext cx="9138522" cy="7964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289" tIns="84289" rIns="84289" bIns="84289" numCol="1" spcCol="1270" anchor="ctr" anchorCtr="0">
          <a:noAutofit/>
        </a:bodyPr>
        <a:lstStyle/>
        <a:p>
          <a:pPr marL="0" lvl="0" indent="0" algn="l" defTabSz="889000">
            <a:lnSpc>
              <a:spcPct val="90000"/>
            </a:lnSpc>
            <a:spcBef>
              <a:spcPct val="0"/>
            </a:spcBef>
            <a:spcAft>
              <a:spcPct val="35000"/>
            </a:spcAft>
            <a:buNone/>
          </a:pPr>
          <a:r>
            <a:rPr lang="en-US" sz="2000" kern="1200" dirty="0"/>
            <a:t>Cloud servers or Infrastructure as a Service (IaaS). For example Virtual machines or networks.</a:t>
          </a:r>
        </a:p>
      </dsp:txBody>
      <dsp:txXfrm>
        <a:off x="919877" y="997109"/>
        <a:ext cx="9138522" cy="796430"/>
      </dsp:txXfrm>
    </dsp:sp>
    <dsp:sp modelId="{D901F86D-04E9-45BA-9B28-44004FF99F5B}">
      <dsp:nvSpPr>
        <dsp:cNvPr id="0" name=""/>
        <dsp:cNvSpPr/>
      </dsp:nvSpPr>
      <dsp:spPr>
        <a:xfrm>
          <a:off x="0" y="1992647"/>
          <a:ext cx="10058399" cy="79643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C6E6B8-9ACD-4229-A154-CACBC6C43A4A}">
      <dsp:nvSpPr>
        <dsp:cNvPr id="0" name=""/>
        <dsp:cNvSpPr/>
      </dsp:nvSpPr>
      <dsp:spPr>
        <a:xfrm>
          <a:off x="240920" y="2171844"/>
          <a:ext cx="438036" cy="438036"/>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E5030D-1440-4CB2-BAD1-0EEEE2C588E3}">
      <dsp:nvSpPr>
        <dsp:cNvPr id="0" name=""/>
        <dsp:cNvSpPr/>
      </dsp:nvSpPr>
      <dsp:spPr>
        <a:xfrm>
          <a:off x="919877" y="1992647"/>
          <a:ext cx="9138522" cy="7964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289" tIns="84289" rIns="84289" bIns="84289" numCol="1" spcCol="1270" anchor="ctr" anchorCtr="0">
          <a:noAutofit/>
        </a:bodyPr>
        <a:lstStyle/>
        <a:p>
          <a:pPr marL="0" lvl="0" indent="0" algn="l" defTabSz="889000">
            <a:lnSpc>
              <a:spcPct val="90000"/>
            </a:lnSpc>
            <a:spcBef>
              <a:spcPct val="0"/>
            </a:spcBef>
            <a:spcAft>
              <a:spcPct val="35000"/>
            </a:spcAft>
            <a:buNone/>
          </a:pPr>
          <a:r>
            <a:rPr lang="en-US" sz="2000" kern="1200" dirty="0"/>
            <a:t>Platform as a Service (PaaS) and Functions as a Service (</a:t>
          </a:r>
          <a:r>
            <a:rPr lang="en-US" sz="2000" kern="1200" dirty="0" err="1"/>
            <a:t>FaaS</a:t>
          </a:r>
          <a:r>
            <a:rPr lang="en-US" sz="2000" kern="1200" dirty="0"/>
            <a:t>). For example Web apps or storage accounts. </a:t>
          </a:r>
        </a:p>
      </dsp:txBody>
      <dsp:txXfrm>
        <a:off x="919877" y="1992647"/>
        <a:ext cx="9138522" cy="796430"/>
      </dsp:txXfrm>
    </dsp:sp>
    <dsp:sp modelId="{74881C0B-3882-4271-9F3E-C50CF39A184E}">
      <dsp:nvSpPr>
        <dsp:cNvPr id="0" name=""/>
        <dsp:cNvSpPr/>
      </dsp:nvSpPr>
      <dsp:spPr>
        <a:xfrm>
          <a:off x="0" y="2988186"/>
          <a:ext cx="10058399" cy="79643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D835C8-91CC-4632-930A-622E963D3710}">
      <dsp:nvSpPr>
        <dsp:cNvPr id="0" name=""/>
        <dsp:cNvSpPr/>
      </dsp:nvSpPr>
      <dsp:spPr>
        <a:xfrm>
          <a:off x="240920" y="3167382"/>
          <a:ext cx="438036" cy="438036"/>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FE03C2-41C4-48D1-B1A5-D85576A61BF6}">
      <dsp:nvSpPr>
        <dsp:cNvPr id="0" name=""/>
        <dsp:cNvSpPr/>
      </dsp:nvSpPr>
      <dsp:spPr>
        <a:xfrm>
          <a:off x="919877" y="2988186"/>
          <a:ext cx="9138522" cy="7964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289" tIns="84289" rIns="84289" bIns="84289" numCol="1" spcCol="1270" anchor="ctr" anchorCtr="0">
          <a:noAutofit/>
        </a:bodyPr>
        <a:lstStyle/>
        <a:p>
          <a:pPr marL="0" lvl="0" indent="0" algn="l" defTabSz="889000">
            <a:lnSpc>
              <a:spcPct val="90000"/>
            </a:lnSpc>
            <a:spcBef>
              <a:spcPct val="0"/>
            </a:spcBef>
            <a:spcAft>
              <a:spcPct val="35000"/>
            </a:spcAft>
            <a:buNone/>
          </a:pPr>
          <a:r>
            <a:rPr lang="en-US" sz="2000" kern="1200" dirty="0"/>
            <a:t>Clusters.</a:t>
          </a:r>
        </a:p>
      </dsp:txBody>
      <dsp:txXfrm>
        <a:off x="919877" y="2988186"/>
        <a:ext cx="9138522" cy="79643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5CC92C-F4C4-406D-9A69-BA419B7C5340}" type="datetimeFigureOut">
              <a:rPr lang="it-IT" smtClean="0"/>
              <a:t>10/11/2022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216DD3-1842-4E9B-AF3C-9789CB53487E}" type="slidenum">
              <a:rPr lang="it-IT" smtClean="0"/>
              <a:t>‹N›</a:t>
            </a:fld>
            <a:endParaRPr lang="it-IT"/>
          </a:p>
        </p:txBody>
      </p:sp>
    </p:spTree>
    <p:extLst>
      <p:ext uri="{BB962C8B-B14F-4D97-AF65-F5344CB8AC3E}">
        <p14:creationId xmlns:p14="http://schemas.microsoft.com/office/powerpoint/2010/main" val="2433637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www.dthinks.it/" TargetMode="External"/><Relationship Id="rId7" Type="http://schemas.openxmlformats.org/officeDocument/2006/relationships/hyperlink" Target="https://twitter.com/PoriniGroup" TargetMode="External"/><Relationship Id="rId2" Type="http://schemas.openxmlformats.org/officeDocument/2006/relationships/image" Target="../media/image6.jpg"/><Relationship Id="rId1" Type="http://schemas.openxmlformats.org/officeDocument/2006/relationships/slideMaster" Target="../slideMasters/slideMaster1.xml"/><Relationship Id="rId6" Type="http://schemas.openxmlformats.org/officeDocument/2006/relationships/hyperlink" Target="https://www.facebook.com/PoriniGroup/" TargetMode="External"/><Relationship Id="rId5" Type="http://schemas.openxmlformats.org/officeDocument/2006/relationships/hyperlink" Target="https://www.linkedin.com/company/porini-spa/" TargetMode="External"/><Relationship Id="rId4" Type="http://schemas.openxmlformats.org/officeDocument/2006/relationships/hyperlink" Target="mailto:info@dthinkk.it" TargetMode="Externa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07FBDD-FD59-4B66-B5D0-FA9F9A845CF0}"/>
              </a:ext>
            </a:extLst>
          </p:cNvPr>
          <p:cNvSpPr>
            <a:spLocks noGrp="1"/>
          </p:cNvSpPr>
          <p:nvPr>
            <p:ph type="ctrTitle" hasCustomPrompt="1"/>
          </p:nvPr>
        </p:nvSpPr>
        <p:spPr>
          <a:xfrm>
            <a:off x="1524000" y="2503488"/>
            <a:ext cx="6115050" cy="1006474"/>
          </a:xfrm>
        </p:spPr>
        <p:txBody>
          <a:bodyPr anchor="b"/>
          <a:lstStyle>
            <a:lvl1pPr algn="l">
              <a:defRPr sz="6000"/>
            </a:lvl1pPr>
          </a:lstStyle>
          <a:p>
            <a:r>
              <a:rPr lang="it-IT" dirty="0"/>
              <a:t>TITOLO</a:t>
            </a:r>
          </a:p>
        </p:txBody>
      </p:sp>
      <p:sp>
        <p:nvSpPr>
          <p:cNvPr id="3" name="Sottotitolo 2">
            <a:extLst>
              <a:ext uri="{FF2B5EF4-FFF2-40B4-BE49-F238E27FC236}">
                <a16:creationId xmlns:a16="http://schemas.microsoft.com/office/drawing/2014/main" id="{8E529000-727F-402D-8148-D1FDFB267FF5}"/>
              </a:ext>
            </a:extLst>
          </p:cNvPr>
          <p:cNvSpPr>
            <a:spLocks noGrp="1"/>
          </p:cNvSpPr>
          <p:nvPr>
            <p:ph type="subTitle" idx="1" hasCustomPrompt="1"/>
          </p:nvPr>
        </p:nvSpPr>
        <p:spPr>
          <a:xfrm>
            <a:off x="1524000" y="3602038"/>
            <a:ext cx="6115050" cy="4365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dirty="0"/>
              <a:t>Sottotitolo (testo)</a:t>
            </a:r>
          </a:p>
        </p:txBody>
      </p:sp>
      <p:pic>
        <p:nvPicPr>
          <p:cNvPr id="8" name="Immagine 7" descr="Immagine che contiene testo, segnale, esterni&#10;&#10;Descrizione generata automaticamente">
            <a:extLst>
              <a:ext uri="{FF2B5EF4-FFF2-40B4-BE49-F238E27FC236}">
                <a16:creationId xmlns:a16="http://schemas.microsoft.com/office/drawing/2014/main" id="{4593638A-5264-4094-8979-3FE61848797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4844" y="285818"/>
            <a:ext cx="2570381" cy="494810"/>
          </a:xfrm>
          <a:prstGeom prst="rect">
            <a:avLst/>
          </a:prstGeom>
        </p:spPr>
      </p:pic>
    </p:spTree>
    <p:extLst>
      <p:ext uri="{BB962C8B-B14F-4D97-AF65-F5344CB8AC3E}">
        <p14:creationId xmlns:p14="http://schemas.microsoft.com/office/powerpoint/2010/main" val="3498162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magine con didascal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C056B8-D491-47CB-8706-5C4ED4F23CD0}"/>
              </a:ext>
            </a:extLst>
          </p:cNvPr>
          <p:cNvSpPr>
            <a:spLocks noGrp="1"/>
          </p:cNvSpPr>
          <p:nvPr>
            <p:ph type="title"/>
          </p:nvPr>
        </p:nvSpPr>
        <p:spPr>
          <a:xfrm>
            <a:off x="352427" y="457200"/>
            <a:ext cx="3419474"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4FF5A568-02E4-4869-B8FF-21446B2B01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a:extLst>
              <a:ext uri="{FF2B5EF4-FFF2-40B4-BE49-F238E27FC236}">
                <a16:creationId xmlns:a16="http://schemas.microsoft.com/office/drawing/2014/main" id="{F4DC534E-F58A-45BC-8708-34FFB7D1F322}"/>
              </a:ext>
            </a:extLst>
          </p:cNvPr>
          <p:cNvSpPr>
            <a:spLocks noGrp="1"/>
          </p:cNvSpPr>
          <p:nvPr>
            <p:ph type="body" sz="half" idx="2"/>
          </p:nvPr>
        </p:nvSpPr>
        <p:spPr>
          <a:xfrm>
            <a:off x="352427" y="2057400"/>
            <a:ext cx="3419474"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pic>
        <p:nvPicPr>
          <p:cNvPr id="8" name="Immagine 7" descr="Immagine che contiene testo, clipart&#10;&#10;Descrizione generata automaticamente">
            <a:extLst>
              <a:ext uri="{FF2B5EF4-FFF2-40B4-BE49-F238E27FC236}">
                <a16:creationId xmlns:a16="http://schemas.microsoft.com/office/drawing/2014/main" id="{739A5325-80CB-45B3-BBE4-19ED4294952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2426" y="6300205"/>
            <a:ext cx="1990724" cy="421270"/>
          </a:xfrm>
          <a:prstGeom prst="rect">
            <a:avLst/>
          </a:prstGeom>
        </p:spPr>
      </p:pic>
      <p:sp>
        <p:nvSpPr>
          <p:cNvPr id="9" name="Segnaposto numero diapositiva 6">
            <a:extLst>
              <a:ext uri="{FF2B5EF4-FFF2-40B4-BE49-F238E27FC236}">
                <a16:creationId xmlns:a16="http://schemas.microsoft.com/office/drawing/2014/main" id="{3EB6BA16-DDD2-4D76-A843-DE89E93E02BE}"/>
              </a:ext>
            </a:extLst>
          </p:cNvPr>
          <p:cNvSpPr>
            <a:spLocks noGrp="1"/>
          </p:cNvSpPr>
          <p:nvPr>
            <p:ph type="sldNum" sz="quarter" idx="12"/>
          </p:nvPr>
        </p:nvSpPr>
        <p:spPr>
          <a:xfrm>
            <a:off x="8867775" y="6356350"/>
            <a:ext cx="2743200" cy="365125"/>
          </a:xfrm>
        </p:spPr>
        <p:txBody>
          <a:bodyPr/>
          <a:lstStyle>
            <a:lvl1pPr>
              <a:defRPr>
                <a:solidFill>
                  <a:schemeClr val="bg1"/>
                </a:solidFill>
              </a:defRPr>
            </a:lvl1pPr>
          </a:lstStyle>
          <a:p>
            <a:fld id="{AA521437-0170-4E37-9B6A-26C43D59B50C}" type="slidenum">
              <a:rPr lang="it-IT" smtClean="0"/>
              <a:pPr/>
              <a:t>‹N›</a:t>
            </a:fld>
            <a:endParaRPr lang="it-IT" dirty="0">
              <a:solidFill>
                <a:schemeClr val="bg1"/>
              </a:solidFill>
            </a:endParaRPr>
          </a:p>
        </p:txBody>
      </p:sp>
    </p:spTree>
    <p:extLst>
      <p:ext uri="{BB962C8B-B14F-4D97-AF65-F5344CB8AC3E}">
        <p14:creationId xmlns:p14="http://schemas.microsoft.com/office/powerpoint/2010/main" val="598931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yout personalizza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asellaDiTesto 5">
            <a:extLst>
              <a:ext uri="{FF2B5EF4-FFF2-40B4-BE49-F238E27FC236}">
                <a16:creationId xmlns:a16="http://schemas.microsoft.com/office/drawing/2014/main" id="{45B5BD30-DC10-4698-AB4F-3FDD62E48963}"/>
              </a:ext>
            </a:extLst>
          </p:cNvPr>
          <p:cNvSpPr txBox="1"/>
          <p:nvPr userDrawn="1"/>
        </p:nvSpPr>
        <p:spPr>
          <a:xfrm>
            <a:off x="371475" y="2987751"/>
            <a:ext cx="11449050" cy="559594"/>
          </a:xfrm>
          <a:prstGeom prst="rect">
            <a:avLst/>
          </a:prstGeom>
          <a:noFill/>
        </p:spPr>
        <p:txBody>
          <a:bodyPr wrap="square" lIns="0" tIns="0" rIns="0" bIns="0" rtlCol="0">
            <a:spAutoFit/>
          </a:bodyPr>
          <a:lstStyle/>
          <a:p>
            <a:pPr algn="ctr"/>
            <a:r>
              <a:rPr lang="en-GB" sz="4000" b="1" i="0" u="none" dirty="0">
                <a:solidFill>
                  <a:schemeClr val="accent6"/>
                </a:solidFill>
                <a:latin typeface="+mj-lt"/>
                <a:cs typeface="Segoe UI Semibold" panose="020B0502040204020203" pitchFamily="34" charset="0"/>
              </a:rPr>
              <a:t>Thanks for your attention </a:t>
            </a:r>
          </a:p>
        </p:txBody>
      </p:sp>
      <p:sp>
        <p:nvSpPr>
          <p:cNvPr id="7" name="CasellaDiTesto 6">
            <a:extLst>
              <a:ext uri="{FF2B5EF4-FFF2-40B4-BE49-F238E27FC236}">
                <a16:creationId xmlns:a16="http://schemas.microsoft.com/office/drawing/2014/main" id="{05A1610A-D3E1-4905-8199-4D9A951D9D75}"/>
              </a:ext>
            </a:extLst>
          </p:cNvPr>
          <p:cNvSpPr txBox="1"/>
          <p:nvPr userDrawn="1"/>
        </p:nvSpPr>
        <p:spPr>
          <a:xfrm>
            <a:off x="371475" y="3829571"/>
            <a:ext cx="11449050" cy="646331"/>
          </a:xfrm>
          <a:prstGeom prst="rect">
            <a:avLst/>
          </a:prstGeom>
          <a:noFill/>
        </p:spPr>
        <p:txBody>
          <a:bodyPr wrap="square" lIns="0" tIns="0" rIns="0" bIns="0" rtlCol="0">
            <a:spAutoFit/>
          </a:bodyPr>
          <a:lstStyle/>
          <a:p>
            <a:pPr algn="ctr"/>
            <a:r>
              <a:rPr lang="en-GB" sz="1400" b="0" i="0" dirty="0">
                <a:solidFill>
                  <a:schemeClr val="tx1"/>
                </a:solidFill>
                <a:latin typeface="+mn-lt"/>
                <a:cs typeface="Segoe UI" panose="020B0502040204020203" pitchFamily="34" charset="0"/>
              </a:rPr>
              <a:t>For further info please visit our website and socials  </a:t>
            </a:r>
          </a:p>
          <a:p>
            <a:pPr algn="ctr"/>
            <a:r>
              <a:rPr lang="en-GB" sz="1400" b="0" i="0" dirty="0">
                <a:solidFill>
                  <a:schemeClr val="tx1"/>
                </a:solidFill>
                <a:latin typeface="+mn-lt"/>
                <a:cs typeface="Segoe UI" panose="020B0502040204020203" pitchFamily="34" charset="0"/>
                <a:hlinkClick r:id="rId3"/>
              </a:rPr>
              <a:t>www.dthinks.it </a:t>
            </a:r>
            <a:endParaRPr lang="en-GB" sz="1400" b="0" i="0" dirty="0">
              <a:solidFill>
                <a:schemeClr val="tx1"/>
              </a:solidFill>
              <a:latin typeface="+mn-lt"/>
              <a:cs typeface="Segoe UI" panose="020B0502040204020203" pitchFamily="34" charset="0"/>
            </a:endParaRPr>
          </a:p>
          <a:p>
            <a:pPr algn="ctr"/>
            <a:r>
              <a:rPr lang="en-GB" sz="1400" b="0" i="0" dirty="0">
                <a:solidFill>
                  <a:schemeClr val="tx1"/>
                </a:solidFill>
                <a:latin typeface="+mn-lt"/>
                <a:cs typeface="Segoe UI" panose="020B0502040204020203" pitchFamily="34" charset="0"/>
                <a:hlinkClick r:id="rId4"/>
              </a:rPr>
              <a:t>info@dthinks.it</a:t>
            </a:r>
            <a:endParaRPr lang="en-GB" sz="1400" b="0" i="0" dirty="0">
              <a:solidFill>
                <a:schemeClr val="tx1"/>
              </a:solidFill>
              <a:latin typeface="+mn-lt"/>
              <a:cs typeface="Segoe UI" panose="020B0502040204020203" pitchFamily="34" charset="0"/>
            </a:endParaRPr>
          </a:p>
        </p:txBody>
      </p:sp>
      <p:grpSp>
        <p:nvGrpSpPr>
          <p:cNvPr id="8" name="Gruppo 7">
            <a:extLst>
              <a:ext uri="{FF2B5EF4-FFF2-40B4-BE49-F238E27FC236}">
                <a16:creationId xmlns:a16="http://schemas.microsoft.com/office/drawing/2014/main" id="{448DE705-CF55-4844-9861-F18B47D23768}"/>
              </a:ext>
            </a:extLst>
          </p:cNvPr>
          <p:cNvGrpSpPr/>
          <p:nvPr userDrawn="1"/>
        </p:nvGrpSpPr>
        <p:grpSpPr>
          <a:xfrm>
            <a:off x="4964500" y="4621876"/>
            <a:ext cx="2263000" cy="622288"/>
            <a:chOff x="5120310" y="4775049"/>
            <a:chExt cx="2263000" cy="612000"/>
          </a:xfrm>
        </p:grpSpPr>
        <p:grpSp>
          <p:nvGrpSpPr>
            <p:cNvPr id="9" name="Gruppo 8">
              <a:extLst>
                <a:ext uri="{FF2B5EF4-FFF2-40B4-BE49-F238E27FC236}">
                  <a16:creationId xmlns:a16="http://schemas.microsoft.com/office/drawing/2014/main" id="{CA91E3E4-14A4-4DFF-BD66-EAED5967D406}"/>
                </a:ext>
              </a:extLst>
            </p:cNvPr>
            <p:cNvGrpSpPr/>
            <p:nvPr userDrawn="1"/>
          </p:nvGrpSpPr>
          <p:grpSpPr>
            <a:xfrm>
              <a:off x="5120310" y="4775049"/>
              <a:ext cx="612000" cy="612000"/>
              <a:chOff x="5120310" y="4775049"/>
              <a:chExt cx="612000" cy="612000"/>
            </a:xfrm>
          </p:grpSpPr>
          <p:sp>
            <p:nvSpPr>
              <p:cNvPr id="16" name="Freeform 22">
                <a:hlinkClick r:id="rId5"/>
                <a:extLst>
                  <a:ext uri="{FF2B5EF4-FFF2-40B4-BE49-F238E27FC236}">
                    <a16:creationId xmlns:a16="http://schemas.microsoft.com/office/drawing/2014/main" id="{57392D5F-A0F6-47F1-9770-1A14D613CDAA}"/>
                  </a:ext>
                </a:extLst>
              </p:cNvPr>
              <p:cNvSpPr>
                <a:spLocks noChangeAspect="1" noEditPoints="1"/>
              </p:cNvSpPr>
              <p:nvPr userDrawn="1"/>
            </p:nvSpPr>
            <p:spPr bwMode="auto">
              <a:xfrm>
                <a:off x="5264310" y="4896284"/>
                <a:ext cx="324000" cy="310205"/>
              </a:xfrm>
              <a:custGeom>
                <a:avLst/>
                <a:gdLst>
                  <a:gd name="T0" fmla="*/ 7 w 528"/>
                  <a:gd name="T1" fmla="*/ 504 h 504"/>
                  <a:gd name="T2" fmla="*/ 120 w 528"/>
                  <a:gd name="T3" fmla="*/ 504 h 504"/>
                  <a:gd name="T4" fmla="*/ 120 w 528"/>
                  <a:gd name="T5" fmla="*/ 165 h 504"/>
                  <a:gd name="T6" fmla="*/ 7 w 528"/>
                  <a:gd name="T7" fmla="*/ 165 h 504"/>
                  <a:gd name="T8" fmla="*/ 7 w 528"/>
                  <a:gd name="T9" fmla="*/ 504 h 504"/>
                  <a:gd name="T10" fmla="*/ 398 w 528"/>
                  <a:gd name="T11" fmla="*/ 158 h 504"/>
                  <a:gd name="T12" fmla="*/ 295 w 528"/>
                  <a:gd name="T13" fmla="*/ 215 h 504"/>
                  <a:gd name="T14" fmla="*/ 295 w 528"/>
                  <a:gd name="T15" fmla="*/ 165 h 504"/>
                  <a:gd name="T16" fmla="*/ 182 w 528"/>
                  <a:gd name="T17" fmla="*/ 165 h 504"/>
                  <a:gd name="T18" fmla="*/ 182 w 528"/>
                  <a:gd name="T19" fmla="*/ 504 h 504"/>
                  <a:gd name="T20" fmla="*/ 295 w 528"/>
                  <a:gd name="T21" fmla="*/ 504 h 504"/>
                  <a:gd name="T22" fmla="*/ 295 w 528"/>
                  <a:gd name="T23" fmla="*/ 315 h 504"/>
                  <a:gd name="T24" fmla="*/ 300 w 528"/>
                  <a:gd name="T25" fmla="*/ 288 h 504"/>
                  <a:gd name="T26" fmla="*/ 357 w 528"/>
                  <a:gd name="T27" fmla="*/ 245 h 504"/>
                  <a:gd name="T28" fmla="*/ 415 w 528"/>
                  <a:gd name="T29" fmla="*/ 322 h 504"/>
                  <a:gd name="T30" fmla="*/ 415 w 528"/>
                  <a:gd name="T31" fmla="*/ 504 h 504"/>
                  <a:gd name="T32" fmla="*/ 528 w 528"/>
                  <a:gd name="T33" fmla="*/ 504 h 504"/>
                  <a:gd name="T34" fmla="*/ 528 w 528"/>
                  <a:gd name="T35" fmla="*/ 310 h 504"/>
                  <a:gd name="T36" fmla="*/ 398 w 528"/>
                  <a:gd name="T37" fmla="*/ 158 h 504"/>
                  <a:gd name="T38" fmla="*/ 65 w 528"/>
                  <a:gd name="T39" fmla="*/ 0 h 504"/>
                  <a:gd name="T40" fmla="*/ 0 w 528"/>
                  <a:gd name="T41" fmla="*/ 60 h 504"/>
                  <a:gd name="T42" fmla="*/ 63 w 528"/>
                  <a:gd name="T43" fmla="*/ 118 h 504"/>
                  <a:gd name="T44" fmla="*/ 128 w 528"/>
                  <a:gd name="T45" fmla="*/ 60 h 504"/>
                  <a:gd name="T46" fmla="*/ 65 w 528"/>
                  <a:gd name="T47"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8" h="504">
                    <a:moveTo>
                      <a:pt x="7" y="504"/>
                    </a:moveTo>
                    <a:cubicBezTo>
                      <a:pt x="120" y="504"/>
                      <a:pt x="120" y="504"/>
                      <a:pt x="120" y="504"/>
                    </a:cubicBezTo>
                    <a:cubicBezTo>
                      <a:pt x="120" y="165"/>
                      <a:pt x="120" y="165"/>
                      <a:pt x="120" y="165"/>
                    </a:cubicBezTo>
                    <a:cubicBezTo>
                      <a:pt x="7" y="165"/>
                      <a:pt x="7" y="165"/>
                      <a:pt x="7" y="165"/>
                    </a:cubicBezTo>
                    <a:cubicBezTo>
                      <a:pt x="7" y="504"/>
                      <a:pt x="7" y="504"/>
                      <a:pt x="7" y="504"/>
                    </a:cubicBezTo>
                    <a:close/>
                    <a:moveTo>
                      <a:pt x="398" y="158"/>
                    </a:moveTo>
                    <a:cubicBezTo>
                      <a:pt x="335" y="158"/>
                      <a:pt x="310" y="190"/>
                      <a:pt x="295" y="215"/>
                    </a:cubicBezTo>
                    <a:cubicBezTo>
                      <a:pt x="295" y="165"/>
                      <a:pt x="295" y="165"/>
                      <a:pt x="295" y="165"/>
                    </a:cubicBezTo>
                    <a:cubicBezTo>
                      <a:pt x="182" y="165"/>
                      <a:pt x="182" y="165"/>
                      <a:pt x="182" y="165"/>
                    </a:cubicBezTo>
                    <a:cubicBezTo>
                      <a:pt x="184" y="198"/>
                      <a:pt x="182" y="504"/>
                      <a:pt x="182" y="504"/>
                    </a:cubicBezTo>
                    <a:cubicBezTo>
                      <a:pt x="295" y="504"/>
                      <a:pt x="295" y="504"/>
                      <a:pt x="295" y="504"/>
                    </a:cubicBezTo>
                    <a:cubicBezTo>
                      <a:pt x="295" y="315"/>
                      <a:pt x="295" y="315"/>
                      <a:pt x="295" y="315"/>
                    </a:cubicBezTo>
                    <a:cubicBezTo>
                      <a:pt x="295" y="305"/>
                      <a:pt x="295" y="295"/>
                      <a:pt x="300" y="288"/>
                    </a:cubicBezTo>
                    <a:cubicBezTo>
                      <a:pt x="307" y="268"/>
                      <a:pt x="325" y="245"/>
                      <a:pt x="357" y="245"/>
                    </a:cubicBezTo>
                    <a:cubicBezTo>
                      <a:pt x="398" y="245"/>
                      <a:pt x="415" y="278"/>
                      <a:pt x="415" y="322"/>
                    </a:cubicBezTo>
                    <a:cubicBezTo>
                      <a:pt x="415" y="504"/>
                      <a:pt x="415" y="504"/>
                      <a:pt x="415" y="504"/>
                    </a:cubicBezTo>
                    <a:cubicBezTo>
                      <a:pt x="528" y="504"/>
                      <a:pt x="528" y="504"/>
                      <a:pt x="528" y="504"/>
                    </a:cubicBezTo>
                    <a:cubicBezTo>
                      <a:pt x="528" y="310"/>
                      <a:pt x="528" y="310"/>
                      <a:pt x="528" y="310"/>
                    </a:cubicBezTo>
                    <a:cubicBezTo>
                      <a:pt x="528" y="205"/>
                      <a:pt x="473" y="158"/>
                      <a:pt x="398" y="158"/>
                    </a:cubicBezTo>
                    <a:close/>
                    <a:moveTo>
                      <a:pt x="65" y="0"/>
                    </a:moveTo>
                    <a:cubicBezTo>
                      <a:pt x="25" y="0"/>
                      <a:pt x="0" y="28"/>
                      <a:pt x="0" y="60"/>
                    </a:cubicBezTo>
                    <a:cubicBezTo>
                      <a:pt x="0" y="93"/>
                      <a:pt x="25" y="118"/>
                      <a:pt x="63" y="118"/>
                    </a:cubicBezTo>
                    <a:cubicBezTo>
                      <a:pt x="103" y="118"/>
                      <a:pt x="128" y="93"/>
                      <a:pt x="128" y="60"/>
                    </a:cubicBezTo>
                    <a:cubicBezTo>
                      <a:pt x="128" y="28"/>
                      <a:pt x="103" y="0"/>
                      <a:pt x="65" y="0"/>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04">
                <a:extLst>
                  <a:ext uri="{FF2B5EF4-FFF2-40B4-BE49-F238E27FC236}">
                    <a16:creationId xmlns:a16="http://schemas.microsoft.com/office/drawing/2014/main" id="{2AF59499-7DDE-41FC-A6AB-7888FFA2F8DD}"/>
                  </a:ext>
                </a:extLst>
              </p:cNvPr>
              <p:cNvSpPr>
                <a:spLocks noChangeAspect="1"/>
              </p:cNvSpPr>
              <p:nvPr userDrawn="1"/>
            </p:nvSpPr>
            <p:spPr bwMode="auto">
              <a:xfrm>
                <a:off x="5120310" y="4775049"/>
                <a:ext cx="612000" cy="612000"/>
              </a:xfrm>
              <a:custGeom>
                <a:avLst/>
                <a:gdLst>
                  <a:gd name="T0" fmla="*/ 47 w 320"/>
                  <a:gd name="T1" fmla="*/ 273 h 320"/>
                  <a:gd name="T2" fmla="*/ 160 w 320"/>
                  <a:gd name="T3" fmla="*/ 320 h 320"/>
                  <a:gd name="T4" fmla="*/ 273 w 320"/>
                  <a:gd name="T5" fmla="*/ 273 h 320"/>
                  <a:gd name="T6" fmla="*/ 320 w 320"/>
                  <a:gd name="T7" fmla="*/ 160 h 320"/>
                  <a:gd name="T8" fmla="*/ 273 w 320"/>
                  <a:gd name="T9" fmla="*/ 47 h 320"/>
                  <a:gd name="T10" fmla="*/ 160 w 320"/>
                  <a:gd name="T11" fmla="*/ 0 h 320"/>
                  <a:gd name="T12" fmla="*/ 47 w 320"/>
                  <a:gd name="T13" fmla="*/ 47 h 320"/>
                  <a:gd name="T14" fmla="*/ 0 w 320"/>
                  <a:gd name="T15" fmla="*/ 160 h 320"/>
                  <a:gd name="T16" fmla="*/ 47 w 320"/>
                  <a:gd name="T17" fmla="*/ 2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47" y="273"/>
                    </a:moveTo>
                    <a:cubicBezTo>
                      <a:pt x="77" y="303"/>
                      <a:pt x="117" y="320"/>
                      <a:pt x="160" y="320"/>
                    </a:cubicBezTo>
                    <a:cubicBezTo>
                      <a:pt x="202" y="320"/>
                      <a:pt x="243" y="303"/>
                      <a:pt x="273" y="273"/>
                    </a:cubicBezTo>
                    <a:cubicBezTo>
                      <a:pt x="303" y="243"/>
                      <a:pt x="320" y="203"/>
                      <a:pt x="320" y="160"/>
                    </a:cubicBezTo>
                    <a:cubicBezTo>
                      <a:pt x="320" y="117"/>
                      <a:pt x="303" y="77"/>
                      <a:pt x="273" y="47"/>
                    </a:cubicBezTo>
                    <a:cubicBezTo>
                      <a:pt x="243" y="17"/>
                      <a:pt x="202" y="0"/>
                      <a:pt x="160" y="0"/>
                    </a:cubicBezTo>
                    <a:cubicBezTo>
                      <a:pt x="117" y="0"/>
                      <a:pt x="77" y="17"/>
                      <a:pt x="47" y="47"/>
                    </a:cubicBezTo>
                    <a:cubicBezTo>
                      <a:pt x="16" y="77"/>
                      <a:pt x="0" y="117"/>
                      <a:pt x="0" y="160"/>
                    </a:cubicBezTo>
                    <a:cubicBezTo>
                      <a:pt x="0" y="203"/>
                      <a:pt x="16" y="243"/>
                      <a:pt x="47" y="273"/>
                    </a:cubicBezTo>
                  </a:path>
                </a:pathLst>
              </a:custGeom>
              <a:noFill/>
              <a:ln w="19050">
                <a:solidFill>
                  <a:schemeClr val="accent6"/>
                </a:solidFill>
              </a:ln>
            </p:spPr>
            <p:txBody>
              <a:bodyPr vert="horz" wrap="square" lIns="91440" tIns="45720" rIns="91440" bIns="45720" numCol="1" anchor="t" anchorCtr="0" compatLnSpc="1">
                <a:prstTxWarp prst="textNoShape">
                  <a:avLst/>
                </a:prstTxWarp>
              </a:bodyPr>
              <a:lstStyle/>
              <a:p>
                <a:endParaRPr lang="en-US" sz="1800"/>
              </a:p>
            </p:txBody>
          </p:sp>
        </p:grpSp>
        <p:grpSp>
          <p:nvGrpSpPr>
            <p:cNvPr id="10" name="Gruppo 9">
              <a:extLst>
                <a:ext uri="{FF2B5EF4-FFF2-40B4-BE49-F238E27FC236}">
                  <a16:creationId xmlns:a16="http://schemas.microsoft.com/office/drawing/2014/main" id="{B665B273-FF68-4DFE-A1E4-5E3F9C049E70}"/>
                </a:ext>
              </a:extLst>
            </p:cNvPr>
            <p:cNvGrpSpPr/>
            <p:nvPr userDrawn="1"/>
          </p:nvGrpSpPr>
          <p:grpSpPr>
            <a:xfrm>
              <a:off x="5950044" y="4775049"/>
              <a:ext cx="612000" cy="612000"/>
              <a:chOff x="5950044" y="4775049"/>
              <a:chExt cx="612000" cy="612000"/>
            </a:xfrm>
          </p:grpSpPr>
          <p:sp>
            <p:nvSpPr>
              <p:cNvPr id="14" name="Freeform 21">
                <a:hlinkClick r:id="rId6"/>
                <a:extLst>
                  <a:ext uri="{FF2B5EF4-FFF2-40B4-BE49-F238E27FC236}">
                    <a16:creationId xmlns:a16="http://schemas.microsoft.com/office/drawing/2014/main" id="{3C1FB62C-984C-4A0A-9A43-0B03B545ECF4}"/>
                  </a:ext>
                </a:extLst>
              </p:cNvPr>
              <p:cNvSpPr>
                <a:spLocks noChangeAspect="1"/>
              </p:cNvSpPr>
              <p:nvPr userDrawn="1"/>
            </p:nvSpPr>
            <p:spPr bwMode="auto">
              <a:xfrm>
                <a:off x="6146400" y="4875649"/>
                <a:ext cx="180000" cy="385676"/>
              </a:xfrm>
              <a:custGeom>
                <a:avLst/>
                <a:gdLst>
                  <a:gd name="T0" fmla="*/ 187 w 282"/>
                  <a:gd name="T1" fmla="*/ 146 h 604"/>
                  <a:gd name="T2" fmla="*/ 187 w 282"/>
                  <a:gd name="T3" fmla="*/ 198 h 604"/>
                  <a:gd name="T4" fmla="*/ 282 w 282"/>
                  <a:gd name="T5" fmla="*/ 198 h 604"/>
                  <a:gd name="T6" fmla="*/ 272 w 282"/>
                  <a:gd name="T7" fmla="*/ 301 h 604"/>
                  <a:gd name="T8" fmla="*/ 187 w 282"/>
                  <a:gd name="T9" fmla="*/ 301 h 604"/>
                  <a:gd name="T10" fmla="*/ 187 w 282"/>
                  <a:gd name="T11" fmla="*/ 604 h 604"/>
                  <a:gd name="T12" fmla="*/ 62 w 282"/>
                  <a:gd name="T13" fmla="*/ 604 h 604"/>
                  <a:gd name="T14" fmla="*/ 62 w 282"/>
                  <a:gd name="T15" fmla="*/ 301 h 604"/>
                  <a:gd name="T16" fmla="*/ 0 w 282"/>
                  <a:gd name="T17" fmla="*/ 301 h 604"/>
                  <a:gd name="T18" fmla="*/ 0 w 282"/>
                  <a:gd name="T19" fmla="*/ 198 h 604"/>
                  <a:gd name="T20" fmla="*/ 62 w 282"/>
                  <a:gd name="T21" fmla="*/ 198 h 604"/>
                  <a:gd name="T22" fmla="*/ 62 w 282"/>
                  <a:gd name="T23" fmla="*/ 136 h 604"/>
                  <a:gd name="T24" fmla="*/ 197 w 282"/>
                  <a:gd name="T25" fmla="*/ 0 h 604"/>
                  <a:gd name="T26" fmla="*/ 282 w 282"/>
                  <a:gd name="T27" fmla="*/ 0 h 604"/>
                  <a:gd name="T28" fmla="*/ 282 w 282"/>
                  <a:gd name="T29" fmla="*/ 103 h 604"/>
                  <a:gd name="T30" fmla="*/ 229 w 282"/>
                  <a:gd name="T31" fmla="*/ 103 h 604"/>
                  <a:gd name="T32" fmla="*/ 187 w 282"/>
                  <a:gd name="T33" fmla="*/ 146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2" h="604">
                    <a:moveTo>
                      <a:pt x="187" y="146"/>
                    </a:moveTo>
                    <a:cubicBezTo>
                      <a:pt x="187" y="198"/>
                      <a:pt x="187" y="198"/>
                      <a:pt x="187" y="198"/>
                    </a:cubicBezTo>
                    <a:cubicBezTo>
                      <a:pt x="282" y="198"/>
                      <a:pt x="282" y="198"/>
                      <a:pt x="282" y="198"/>
                    </a:cubicBezTo>
                    <a:cubicBezTo>
                      <a:pt x="272" y="301"/>
                      <a:pt x="272" y="301"/>
                      <a:pt x="272" y="301"/>
                    </a:cubicBezTo>
                    <a:cubicBezTo>
                      <a:pt x="187" y="301"/>
                      <a:pt x="187" y="301"/>
                      <a:pt x="187" y="301"/>
                    </a:cubicBezTo>
                    <a:cubicBezTo>
                      <a:pt x="187" y="604"/>
                      <a:pt x="187" y="604"/>
                      <a:pt x="187" y="604"/>
                    </a:cubicBezTo>
                    <a:cubicBezTo>
                      <a:pt x="62" y="604"/>
                      <a:pt x="62" y="604"/>
                      <a:pt x="62" y="604"/>
                    </a:cubicBezTo>
                    <a:cubicBezTo>
                      <a:pt x="62" y="301"/>
                      <a:pt x="62" y="301"/>
                      <a:pt x="62" y="301"/>
                    </a:cubicBezTo>
                    <a:cubicBezTo>
                      <a:pt x="0" y="301"/>
                      <a:pt x="0" y="301"/>
                      <a:pt x="0" y="301"/>
                    </a:cubicBezTo>
                    <a:cubicBezTo>
                      <a:pt x="0" y="198"/>
                      <a:pt x="0" y="198"/>
                      <a:pt x="0" y="198"/>
                    </a:cubicBezTo>
                    <a:cubicBezTo>
                      <a:pt x="62" y="198"/>
                      <a:pt x="62" y="198"/>
                      <a:pt x="62" y="198"/>
                    </a:cubicBezTo>
                    <a:cubicBezTo>
                      <a:pt x="62" y="136"/>
                      <a:pt x="62" y="136"/>
                      <a:pt x="62" y="136"/>
                    </a:cubicBezTo>
                    <a:cubicBezTo>
                      <a:pt x="62" y="50"/>
                      <a:pt x="97" y="0"/>
                      <a:pt x="197" y="0"/>
                    </a:cubicBezTo>
                    <a:cubicBezTo>
                      <a:pt x="282" y="0"/>
                      <a:pt x="282" y="0"/>
                      <a:pt x="282" y="0"/>
                    </a:cubicBezTo>
                    <a:cubicBezTo>
                      <a:pt x="282" y="103"/>
                      <a:pt x="282" y="103"/>
                      <a:pt x="282" y="103"/>
                    </a:cubicBezTo>
                    <a:cubicBezTo>
                      <a:pt x="229" y="103"/>
                      <a:pt x="229" y="103"/>
                      <a:pt x="229" y="103"/>
                    </a:cubicBezTo>
                    <a:cubicBezTo>
                      <a:pt x="190" y="103"/>
                      <a:pt x="187" y="118"/>
                      <a:pt x="187" y="146"/>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04">
                <a:extLst>
                  <a:ext uri="{FF2B5EF4-FFF2-40B4-BE49-F238E27FC236}">
                    <a16:creationId xmlns:a16="http://schemas.microsoft.com/office/drawing/2014/main" id="{A162762D-917F-4E31-B7A0-C5F17D016D66}"/>
                  </a:ext>
                </a:extLst>
              </p:cNvPr>
              <p:cNvSpPr>
                <a:spLocks noChangeAspect="1"/>
              </p:cNvSpPr>
              <p:nvPr userDrawn="1"/>
            </p:nvSpPr>
            <p:spPr bwMode="auto">
              <a:xfrm>
                <a:off x="5950044" y="4775049"/>
                <a:ext cx="612000" cy="612000"/>
              </a:xfrm>
              <a:custGeom>
                <a:avLst/>
                <a:gdLst>
                  <a:gd name="T0" fmla="*/ 47 w 320"/>
                  <a:gd name="T1" fmla="*/ 273 h 320"/>
                  <a:gd name="T2" fmla="*/ 160 w 320"/>
                  <a:gd name="T3" fmla="*/ 320 h 320"/>
                  <a:gd name="T4" fmla="*/ 273 w 320"/>
                  <a:gd name="T5" fmla="*/ 273 h 320"/>
                  <a:gd name="T6" fmla="*/ 320 w 320"/>
                  <a:gd name="T7" fmla="*/ 160 h 320"/>
                  <a:gd name="T8" fmla="*/ 273 w 320"/>
                  <a:gd name="T9" fmla="*/ 47 h 320"/>
                  <a:gd name="T10" fmla="*/ 160 w 320"/>
                  <a:gd name="T11" fmla="*/ 0 h 320"/>
                  <a:gd name="T12" fmla="*/ 47 w 320"/>
                  <a:gd name="T13" fmla="*/ 47 h 320"/>
                  <a:gd name="T14" fmla="*/ 0 w 320"/>
                  <a:gd name="T15" fmla="*/ 160 h 320"/>
                  <a:gd name="T16" fmla="*/ 47 w 320"/>
                  <a:gd name="T17" fmla="*/ 2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47" y="273"/>
                    </a:moveTo>
                    <a:cubicBezTo>
                      <a:pt x="77" y="303"/>
                      <a:pt x="117" y="320"/>
                      <a:pt x="160" y="320"/>
                    </a:cubicBezTo>
                    <a:cubicBezTo>
                      <a:pt x="202" y="320"/>
                      <a:pt x="243" y="303"/>
                      <a:pt x="273" y="273"/>
                    </a:cubicBezTo>
                    <a:cubicBezTo>
                      <a:pt x="303" y="243"/>
                      <a:pt x="320" y="203"/>
                      <a:pt x="320" y="160"/>
                    </a:cubicBezTo>
                    <a:cubicBezTo>
                      <a:pt x="320" y="117"/>
                      <a:pt x="303" y="77"/>
                      <a:pt x="273" y="47"/>
                    </a:cubicBezTo>
                    <a:cubicBezTo>
                      <a:pt x="243" y="17"/>
                      <a:pt x="202" y="0"/>
                      <a:pt x="160" y="0"/>
                    </a:cubicBezTo>
                    <a:cubicBezTo>
                      <a:pt x="117" y="0"/>
                      <a:pt x="77" y="17"/>
                      <a:pt x="47" y="47"/>
                    </a:cubicBezTo>
                    <a:cubicBezTo>
                      <a:pt x="16" y="77"/>
                      <a:pt x="0" y="117"/>
                      <a:pt x="0" y="160"/>
                    </a:cubicBezTo>
                    <a:cubicBezTo>
                      <a:pt x="0" y="203"/>
                      <a:pt x="16" y="243"/>
                      <a:pt x="47" y="273"/>
                    </a:cubicBezTo>
                  </a:path>
                </a:pathLst>
              </a:custGeom>
              <a:noFill/>
              <a:ln w="19050">
                <a:solidFill>
                  <a:schemeClr val="accent6"/>
                </a:solidFill>
              </a:ln>
            </p:spPr>
            <p:txBody>
              <a:bodyPr vert="horz" wrap="square" lIns="91440" tIns="45720" rIns="91440" bIns="45720" numCol="1" anchor="t" anchorCtr="0" compatLnSpc="1">
                <a:prstTxWarp prst="textNoShape">
                  <a:avLst/>
                </a:prstTxWarp>
              </a:bodyPr>
              <a:lstStyle/>
              <a:p>
                <a:endParaRPr lang="en-US" sz="1800"/>
              </a:p>
            </p:txBody>
          </p:sp>
        </p:grpSp>
        <p:grpSp>
          <p:nvGrpSpPr>
            <p:cNvPr id="11" name="Gruppo 10">
              <a:extLst>
                <a:ext uri="{FF2B5EF4-FFF2-40B4-BE49-F238E27FC236}">
                  <a16:creationId xmlns:a16="http://schemas.microsoft.com/office/drawing/2014/main" id="{D49C83B9-888A-4E9B-84E4-2CF4F2DC9B61}"/>
                </a:ext>
              </a:extLst>
            </p:cNvPr>
            <p:cNvGrpSpPr/>
            <p:nvPr userDrawn="1"/>
          </p:nvGrpSpPr>
          <p:grpSpPr>
            <a:xfrm>
              <a:off x="6771310" y="4775049"/>
              <a:ext cx="612000" cy="612000"/>
              <a:chOff x="6771310" y="4775049"/>
              <a:chExt cx="612000" cy="612000"/>
            </a:xfrm>
          </p:grpSpPr>
          <p:sp>
            <p:nvSpPr>
              <p:cNvPr id="12" name="Freeform 103">
                <a:hlinkClick r:id="rId7"/>
                <a:extLst>
                  <a:ext uri="{FF2B5EF4-FFF2-40B4-BE49-F238E27FC236}">
                    <a16:creationId xmlns:a16="http://schemas.microsoft.com/office/drawing/2014/main" id="{BAA3C4FF-964F-4F49-8546-CCC277B82420}"/>
                  </a:ext>
                </a:extLst>
              </p:cNvPr>
              <p:cNvSpPr>
                <a:spLocks noChangeAspect="1"/>
              </p:cNvSpPr>
              <p:nvPr userDrawn="1"/>
            </p:nvSpPr>
            <p:spPr bwMode="auto">
              <a:xfrm>
                <a:off x="6884490" y="4935045"/>
                <a:ext cx="360000" cy="292008"/>
              </a:xfrm>
              <a:custGeom>
                <a:avLst/>
                <a:gdLst>
                  <a:gd name="T0" fmla="*/ 230 w 230"/>
                  <a:gd name="T1" fmla="*/ 22 h 187"/>
                  <a:gd name="T2" fmla="*/ 203 w 230"/>
                  <a:gd name="T3" fmla="*/ 30 h 187"/>
                  <a:gd name="T4" fmla="*/ 224 w 230"/>
                  <a:gd name="T5" fmla="*/ 4 h 187"/>
                  <a:gd name="T6" fmla="*/ 194 w 230"/>
                  <a:gd name="T7" fmla="*/ 15 h 187"/>
                  <a:gd name="T8" fmla="*/ 159 w 230"/>
                  <a:gd name="T9" fmla="*/ 0 h 187"/>
                  <a:gd name="T10" fmla="*/ 112 w 230"/>
                  <a:gd name="T11" fmla="*/ 48 h 187"/>
                  <a:gd name="T12" fmla="*/ 113 w 230"/>
                  <a:gd name="T13" fmla="*/ 58 h 187"/>
                  <a:gd name="T14" fmla="*/ 16 w 230"/>
                  <a:gd name="T15" fmla="*/ 9 h 187"/>
                  <a:gd name="T16" fmla="*/ 10 w 230"/>
                  <a:gd name="T17" fmla="*/ 33 h 187"/>
                  <a:gd name="T18" fmla="*/ 31 w 230"/>
                  <a:gd name="T19" fmla="*/ 72 h 187"/>
                  <a:gd name="T20" fmla="*/ 9 w 230"/>
                  <a:gd name="T21" fmla="*/ 66 h 187"/>
                  <a:gd name="T22" fmla="*/ 9 w 230"/>
                  <a:gd name="T23" fmla="*/ 67 h 187"/>
                  <a:gd name="T24" fmla="*/ 47 w 230"/>
                  <a:gd name="T25" fmla="*/ 113 h 187"/>
                  <a:gd name="T26" fmla="*/ 35 w 230"/>
                  <a:gd name="T27" fmla="*/ 115 h 187"/>
                  <a:gd name="T28" fmla="*/ 26 w 230"/>
                  <a:gd name="T29" fmla="*/ 114 h 187"/>
                  <a:gd name="T30" fmla="*/ 70 w 230"/>
                  <a:gd name="T31" fmla="*/ 147 h 187"/>
                  <a:gd name="T32" fmla="*/ 11 w 230"/>
                  <a:gd name="T33" fmla="*/ 167 h 187"/>
                  <a:gd name="T34" fmla="*/ 0 w 230"/>
                  <a:gd name="T35" fmla="*/ 166 h 187"/>
                  <a:gd name="T36" fmla="*/ 72 w 230"/>
                  <a:gd name="T37" fmla="*/ 187 h 187"/>
                  <a:gd name="T38" fmla="*/ 207 w 230"/>
                  <a:gd name="T39" fmla="*/ 53 h 187"/>
                  <a:gd name="T40" fmla="*/ 207 w 230"/>
                  <a:gd name="T41" fmla="*/ 47 h 187"/>
                  <a:gd name="T42" fmla="*/ 230 w 230"/>
                  <a:gd name="T43" fmla="*/ 2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0" h="187">
                    <a:moveTo>
                      <a:pt x="230" y="22"/>
                    </a:moveTo>
                    <a:cubicBezTo>
                      <a:pt x="222" y="26"/>
                      <a:pt x="213" y="29"/>
                      <a:pt x="203" y="30"/>
                    </a:cubicBezTo>
                    <a:cubicBezTo>
                      <a:pt x="213" y="24"/>
                      <a:pt x="220" y="15"/>
                      <a:pt x="224" y="4"/>
                    </a:cubicBezTo>
                    <a:cubicBezTo>
                      <a:pt x="215" y="9"/>
                      <a:pt x="205" y="13"/>
                      <a:pt x="194" y="15"/>
                    </a:cubicBezTo>
                    <a:cubicBezTo>
                      <a:pt x="185" y="6"/>
                      <a:pt x="173" y="0"/>
                      <a:pt x="159" y="0"/>
                    </a:cubicBezTo>
                    <a:cubicBezTo>
                      <a:pt x="133" y="0"/>
                      <a:pt x="112" y="21"/>
                      <a:pt x="112" y="48"/>
                    </a:cubicBezTo>
                    <a:cubicBezTo>
                      <a:pt x="112" y="51"/>
                      <a:pt x="113" y="55"/>
                      <a:pt x="113" y="58"/>
                    </a:cubicBezTo>
                    <a:cubicBezTo>
                      <a:pt x="74" y="56"/>
                      <a:pt x="39" y="38"/>
                      <a:pt x="16" y="9"/>
                    </a:cubicBezTo>
                    <a:cubicBezTo>
                      <a:pt x="12" y="16"/>
                      <a:pt x="10" y="24"/>
                      <a:pt x="10" y="33"/>
                    </a:cubicBezTo>
                    <a:cubicBezTo>
                      <a:pt x="10" y="49"/>
                      <a:pt x="18" y="64"/>
                      <a:pt x="31" y="72"/>
                    </a:cubicBezTo>
                    <a:cubicBezTo>
                      <a:pt x="23" y="72"/>
                      <a:pt x="16" y="70"/>
                      <a:pt x="9" y="66"/>
                    </a:cubicBezTo>
                    <a:cubicBezTo>
                      <a:pt x="9" y="66"/>
                      <a:pt x="9" y="66"/>
                      <a:pt x="9" y="67"/>
                    </a:cubicBezTo>
                    <a:cubicBezTo>
                      <a:pt x="9" y="90"/>
                      <a:pt x="26" y="109"/>
                      <a:pt x="47" y="113"/>
                    </a:cubicBezTo>
                    <a:cubicBezTo>
                      <a:pt x="43" y="114"/>
                      <a:pt x="39" y="115"/>
                      <a:pt x="35" y="115"/>
                    </a:cubicBezTo>
                    <a:cubicBezTo>
                      <a:pt x="32" y="115"/>
                      <a:pt x="29" y="114"/>
                      <a:pt x="26" y="114"/>
                    </a:cubicBezTo>
                    <a:cubicBezTo>
                      <a:pt x="32" y="133"/>
                      <a:pt x="49" y="146"/>
                      <a:pt x="70" y="147"/>
                    </a:cubicBezTo>
                    <a:cubicBezTo>
                      <a:pt x="54" y="159"/>
                      <a:pt x="33" y="167"/>
                      <a:pt x="11" y="167"/>
                    </a:cubicBezTo>
                    <a:cubicBezTo>
                      <a:pt x="8" y="167"/>
                      <a:pt x="4" y="167"/>
                      <a:pt x="0" y="166"/>
                    </a:cubicBezTo>
                    <a:cubicBezTo>
                      <a:pt x="21" y="180"/>
                      <a:pt x="46" y="187"/>
                      <a:pt x="72" y="187"/>
                    </a:cubicBezTo>
                    <a:cubicBezTo>
                      <a:pt x="159" y="187"/>
                      <a:pt x="207" y="115"/>
                      <a:pt x="207" y="53"/>
                    </a:cubicBezTo>
                    <a:cubicBezTo>
                      <a:pt x="207" y="51"/>
                      <a:pt x="207" y="49"/>
                      <a:pt x="207" y="47"/>
                    </a:cubicBezTo>
                    <a:cubicBezTo>
                      <a:pt x="216" y="40"/>
                      <a:pt x="224" y="32"/>
                      <a:pt x="230" y="22"/>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1800" dirty="0"/>
              </a:p>
            </p:txBody>
          </p:sp>
          <p:sp>
            <p:nvSpPr>
              <p:cNvPr id="13" name="Freeform 104">
                <a:extLst>
                  <a:ext uri="{FF2B5EF4-FFF2-40B4-BE49-F238E27FC236}">
                    <a16:creationId xmlns:a16="http://schemas.microsoft.com/office/drawing/2014/main" id="{01E16A22-3305-4466-A687-0580628C3867}"/>
                  </a:ext>
                </a:extLst>
              </p:cNvPr>
              <p:cNvSpPr>
                <a:spLocks noChangeAspect="1"/>
              </p:cNvSpPr>
              <p:nvPr userDrawn="1"/>
            </p:nvSpPr>
            <p:spPr bwMode="auto">
              <a:xfrm>
                <a:off x="6771310" y="4775049"/>
                <a:ext cx="612000" cy="612000"/>
              </a:xfrm>
              <a:custGeom>
                <a:avLst/>
                <a:gdLst>
                  <a:gd name="T0" fmla="*/ 47 w 320"/>
                  <a:gd name="T1" fmla="*/ 273 h 320"/>
                  <a:gd name="T2" fmla="*/ 160 w 320"/>
                  <a:gd name="T3" fmla="*/ 320 h 320"/>
                  <a:gd name="T4" fmla="*/ 273 w 320"/>
                  <a:gd name="T5" fmla="*/ 273 h 320"/>
                  <a:gd name="T6" fmla="*/ 320 w 320"/>
                  <a:gd name="T7" fmla="*/ 160 h 320"/>
                  <a:gd name="T8" fmla="*/ 273 w 320"/>
                  <a:gd name="T9" fmla="*/ 47 h 320"/>
                  <a:gd name="T10" fmla="*/ 160 w 320"/>
                  <a:gd name="T11" fmla="*/ 0 h 320"/>
                  <a:gd name="T12" fmla="*/ 47 w 320"/>
                  <a:gd name="T13" fmla="*/ 47 h 320"/>
                  <a:gd name="T14" fmla="*/ 0 w 320"/>
                  <a:gd name="T15" fmla="*/ 160 h 320"/>
                  <a:gd name="T16" fmla="*/ 47 w 320"/>
                  <a:gd name="T17" fmla="*/ 2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47" y="273"/>
                    </a:moveTo>
                    <a:cubicBezTo>
                      <a:pt x="77" y="303"/>
                      <a:pt x="117" y="320"/>
                      <a:pt x="160" y="320"/>
                    </a:cubicBezTo>
                    <a:cubicBezTo>
                      <a:pt x="202" y="320"/>
                      <a:pt x="243" y="303"/>
                      <a:pt x="273" y="273"/>
                    </a:cubicBezTo>
                    <a:cubicBezTo>
                      <a:pt x="303" y="243"/>
                      <a:pt x="320" y="203"/>
                      <a:pt x="320" y="160"/>
                    </a:cubicBezTo>
                    <a:cubicBezTo>
                      <a:pt x="320" y="117"/>
                      <a:pt x="303" y="77"/>
                      <a:pt x="273" y="47"/>
                    </a:cubicBezTo>
                    <a:cubicBezTo>
                      <a:pt x="243" y="17"/>
                      <a:pt x="202" y="0"/>
                      <a:pt x="160" y="0"/>
                    </a:cubicBezTo>
                    <a:cubicBezTo>
                      <a:pt x="117" y="0"/>
                      <a:pt x="77" y="17"/>
                      <a:pt x="47" y="47"/>
                    </a:cubicBezTo>
                    <a:cubicBezTo>
                      <a:pt x="16" y="77"/>
                      <a:pt x="0" y="117"/>
                      <a:pt x="0" y="160"/>
                    </a:cubicBezTo>
                    <a:cubicBezTo>
                      <a:pt x="0" y="203"/>
                      <a:pt x="16" y="243"/>
                      <a:pt x="47" y="273"/>
                    </a:cubicBezTo>
                  </a:path>
                </a:pathLst>
              </a:custGeom>
              <a:noFill/>
              <a:ln w="19050">
                <a:solidFill>
                  <a:schemeClr val="accent6"/>
                </a:solidFill>
              </a:ln>
            </p:spPr>
            <p:txBody>
              <a:bodyPr vert="horz" wrap="square" lIns="91440" tIns="45720" rIns="91440" bIns="45720" numCol="1" anchor="t" anchorCtr="0" compatLnSpc="1">
                <a:prstTxWarp prst="textNoShape">
                  <a:avLst/>
                </a:prstTxWarp>
              </a:bodyPr>
              <a:lstStyle/>
              <a:p>
                <a:endParaRPr lang="en-US" sz="1800"/>
              </a:p>
            </p:txBody>
          </p:sp>
        </p:grpSp>
      </p:grpSp>
      <p:sp>
        <p:nvSpPr>
          <p:cNvPr id="18" name="CasellaDiTesto 17">
            <a:extLst>
              <a:ext uri="{FF2B5EF4-FFF2-40B4-BE49-F238E27FC236}">
                <a16:creationId xmlns:a16="http://schemas.microsoft.com/office/drawing/2014/main" id="{A795118D-255B-4B8A-88BE-73D71CFF4E24}"/>
              </a:ext>
            </a:extLst>
          </p:cNvPr>
          <p:cNvSpPr txBox="1"/>
          <p:nvPr userDrawn="1"/>
        </p:nvSpPr>
        <p:spPr>
          <a:xfrm>
            <a:off x="371475" y="5644086"/>
            <a:ext cx="11449050" cy="251817"/>
          </a:xfrm>
          <a:prstGeom prst="rect">
            <a:avLst/>
          </a:prstGeom>
          <a:noFill/>
        </p:spPr>
        <p:txBody>
          <a:bodyPr wrap="square" lIns="0" tIns="0" rIns="0" bIns="0" rtlCol="0">
            <a:spAutoFit/>
          </a:bodyPr>
          <a:lstStyle/>
          <a:p>
            <a:pPr algn="ctr"/>
            <a:r>
              <a:rPr lang="en-GB" sz="900" b="0" i="0" dirty="0">
                <a:solidFill>
                  <a:schemeClr val="tx1"/>
                </a:solidFill>
                <a:latin typeface="+mn-lt"/>
                <a:cs typeface="Segoe UI" panose="020B0502040204020203" pitchFamily="34" charset="0"/>
              </a:rPr>
              <a:t>This document must not be reproduced, made available to third persons, or misused in any other way.      </a:t>
            </a:r>
          </a:p>
          <a:p>
            <a:pPr algn="ctr"/>
            <a:r>
              <a:rPr lang="en-GB" sz="900" b="0" i="0" dirty="0">
                <a:solidFill>
                  <a:schemeClr val="tx1"/>
                </a:solidFill>
                <a:latin typeface="+mn-lt"/>
                <a:cs typeface="Segoe UI" panose="020B0502040204020203" pitchFamily="34" charset="0"/>
              </a:rPr>
              <a:t>All trademarks are property of the related company. </a:t>
            </a:r>
          </a:p>
        </p:txBody>
      </p:sp>
      <p:pic>
        <p:nvPicPr>
          <p:cNvPr id="20" name="Immagine 19" descr="Immagine che contiene testo, segnale, esterni&#10;&#10;Descrizione generata automaticamente">
            <a:extLst>
              <a:ext uri="{FF2B5EF4-FFF2-40B4-BE49-F238E27FC236}">
                <a16:creationId xmlns:a16="http://schemas.microsoft.com/office/drawing/2014/main" id="{81BA99F4-92DF-4003-8C4E-3F52909B379C}"/>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4090861" y="1352550"/>
            <a:ext cx="4010278" cy="771996"/>
          </a:xfrm>
          <a:prstGeom prst="rect">
            <a:avLst/>
          </a:prstGeom>
        </p:spPr>
      </p:pic>
    </p:spTree>
    <p:extLst>
      <p:ext uri="{BB962C8B-B14F-4D97-AF65-F5344CB8AC3E}">
        <p14:creationId xmlns:p14="http://schemas.microsoft.com/office/powerpoint/2010/main" val="3940765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C9D0478-8547-4EB8-8C0D-81FDF9ACC486}"/>
              </a:ext>
            </a:extLst>
          </p:cNvPr>
          <p:cNvSpPr>
            <a:spLocks noGrp="1"/>
          </p:cNvSpPr>
          <p:nvPr>
            <p:ph type="title" hasCustomPrompt="1"/>
          </p:nvPr>
        </p:nvSpPr>
        <p:spPr>
          <a:xfrm>
            <a:off x="447675" y="657225"/>
            <a:ext cx="3257550" cy="434975"/>
          </a:xfrm>
        </p:spPr>
        <p:txBody>
          <a:bodyPr/>
          <a:lstStyle>
            <a:lvl1pPr>
              <a:defRPr sz="2400"/>
            </a:lvl1pPr>
          </a:lstStyle>
          <a:p>
            <a:r>
              <a:rPr lang="it-IT" dirty="0"/>
              <a:t>Titolo</a:t>
            </a:r>
          </a:p>
        </p:txBody>
      </p:sp>
      <p:sp>
        <p:nvSpPr>
          <p:cNvPr id="3" name="Segnaposto contenuto 2">
            <a:extLst>
              <a:ext uri="{FF2B5EF4-FFF2-40B4-BE49-F238E27FC236}">
                <a16:creationId xmlns:a16="http://schemas.microsoft.com/office/drawing/2014/main" id="{590ABC01-78E5-474D-94D4-D7E6AEB662DB}"/>
              </a:ext>
            </a:extLst>
          </p:cNvPr>
          <p:cNvSpPr>
            <a:spLocks noGrp="1"/>
          </p:cNvSpPr>
          <p:nvPr>
            <p:ph idx="1"/>
          </p:nvPr>
        </p:nvSpPr>
        <p:spPr>
          <a:xfrm>
            <a:off x="4724401" y="657225"/>
            <a:ext cx="6724650" cy="55006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it-IT" dirty="0"/>
          </a:p>
        </p:txBody>
      </p:sp>
      <p:sp>
        <p:nvSpPr>
          <p:cNvPr id="6" name="Segnaposto numero diapositiva 5">
            <a:extLst>
              <a:ext uri="{FF2B5EF4-FFF2-40B4-BE49-F238E27FC236}">
                <a16:creationId xmlns:a16="http://schemas.microsoft.com/office/drawing/2014/main" id="{7FD9A1C4-61FE-4572-8808-A1E96E647C38}"/>
              </a:ext>
            </a:extLst>
          </p:cNvPr>
          <p:cNvSpPr>
            <a:spLocks noGrp="1"/>
          </p:cNvSpPr>
          <p:nvPr>
            <p:ph type="sldNum" sz="quarter" idx="12"/>
          </p:nvPr>
        </p:nvSpPr>
        <p:spPr>
          <a:xfrm>
            <a:off x="8867775" y="6356350"/>
            <a:ext cx="2743200" cy="365125"/>
          </a:xfrm>
        </p:spPr>
        <p:txBody>
          <a:bodyPr/>
          <a:lstStyle>
            <a:lvl1pPr>
              <a:defRPr>
                <a:solidFill>
                  <a:schemeClr val="bg1"/>
                </a:solidFill>
              </a:defRPr>
            </a:lvl1pPr>
          </a:lstStyle>
          <a:p>
            <a:fld id="{AA521437-0170-4E37-9B6A-26C43D59B50C}" type="slidenum">
              <a:rPr lang="it-IT" smtClean="0"/>
              <a:pPr/>
              <a:t>‹N›</a:t>
            </a:fld>
            <a:endParaRPr lang="it-IT" dirty="0">
              <a:solidFill>
                <a:schemeClr val="bg1"/>
              </a:solidFill>
            </a:endParaRPr>
          </a:p>
        </p:txBody>
      </p:sp>
      <p:sp>
        <p:nvSpPr>
          <p:cNvPr id="7" name="Segnaposto contenuto 2">
            <a:extLst>
              <a:ext uri="{FF2B5EF4-FFF2-40B4-BE49-F238E27FC236}">
                <a16:creationId xmlns:a16="http://schemas.microsoft.com/office/drawing/2014/main" id="{4D638F7C-08A5-4119-81B6-2F91AEB07985}"/>
              </a:ext>
            </a:extLst>
          </p:cNvPr>
          <p:cNvSpPr>
            <a:spLocks noGrp="1"/>
          </p:cNvSpPr>
          <p:nvPr>
            <p:ph idx="13" hasCustomPrompt="1"/>
          </p:nvPr>
        </p:nvSpPr>
        <p:spPr>
          <a:xfrm>
            <a:off x="447675" y="1377949"/>
            <a:ext cx="3257550" cy="4779964"/>
          </a:xfrm>
        </p:spPr>
        <p:txBody>
          <a:bodyPr/>
          <a:lstStyle>
            <a:lvl1pPr>
              <a:buNone/>
              <a:defRPr sz="1800"/>
            </a:lvl1pPr>
          </a:lstStyle>
          <a:p>
            <a:pPr lvl="0"/>
            <a:r>
              <a:rPr lang="it-IT" dirty="0"/>
              <a:t>&lt;testo&gt;</a:t>
            </a:r>
          </a:p>
        </p:txBody>
      </p:sp>
      <p:pic>
        <p:nvPicPr>
          <p:cNvPr id="8" name="Immagine 7" descr="Immagine che contiene testo, clipart&#10;&#10;Descrizione generata automaticamente">
            <a:extLst>
              <a:ext uri="{FF2B5EF4-FFF2-40B4-BE49-F238E27FC236}">
                <a16:creationId xmlns:a16="http://schemas.microsoft.com/office/drawing/2014/main" id="{82071D22-D663-477F-89F1-6B11E522B44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2426" y="6300205"/>
            <a:ext cx="1990724" cy="421270"/>
          </a:xfrm>
          <a:prstGeom prst="rect">
            <a:avLst/>
          </a:prstGeom>
        </p:spPr>
      </p:pic>
    </p:spTree>
    <p:extLst>
      <p:ext uri="{BB962C8B-B14F-4D97-AF65-F5344CB8AC3E}">
        <p14:creationId xmlns:p14="http://schemas.microsoft.com/office/powerpoint/2010/main" val="3934408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2E19D2-524A-4DC4-9C94-E76DDCADE8AB}"/>
              </a:ext>
            </a:extLst>
          </p:cNvPr>
          <p:cNvSpPr>
            <a:spLocks noGrp="1"/>
          </p:cNvSpPr>
          <p:nvPr>
            <p:ph type="title"/>
          </p:nvPr>
        </p:nvSpPr>
        <p:spPr>
          <a:xfrm>
            <a:off x="571500" y="1081088"/>
            <a:ext cx="11043284"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AF9ADE90-8A63-4852-A443-90B4754F6990}"/>
              </a:ext>
            </a:extLst>
          </p:cNvPr>
          <p:cNvSpPr>
            <a:spLocks noGrp="1"/>
          </p:cNvSpPr>
          <p:nvPr>
            <p:ph type="body" idx="1"/>
          </p:nvPr>
        </p:nvSpPr>
        <p:spPr>
          <a:xfrm>
            <a:off x="571500" y="4103688"/>
            <a:ext cx="11043284"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6" name="Segnaposto numero diapositiva 5">
            <a:extLst>
              <a:ext uri="{FF2B5EF4-FFF2-40B4-BE49-F238E27FC236}">
                <a16:creationId xmlns:a16="http://schemas.microsoft.com/office/drawing/2014/main" id="{A0EBD5DB-CF15-4C0B-9C73-88C04441A612}"/>
              </a:ext>
            </a:extLst>
          </p:cNvPr>
          <p:cNvSpPr>
            <a:spLocks noGrp="1"/>
          </p:cNvSpPr>
          <p:nvPr>
            <p:ph type="sldNum" sz="quarter" idx="12"/>
          </p:nvPr>
        </p:nvSpPr>
        <p:spPr>
          <a:xfrm>
            <a:off x="8597265" y="6356350"/>
            <a:ext cx="3017520" cy="365125"/>
          </a:xfrm>
        </p:spPr>
        <p:txBody>
          <a:bodyPr/>
          <a:lstStyle/>
          <a:p>
            <a:fld id="{AA521437-0170-4E37-9B6A-26C43D59B50C}" type="slidenum">
              <a:rPr lang="it-IT" smtClean="0"/>
              <a:t>‹N›</a:t>
            </a:fld>
            <a:endParaRPr lang="it-IT"/>
          </a:p>
        </p:txBody>
      </p:sp>
    </p:spTree>
    <p:extLst>
      <p:ext uri="{BB962C8B-B14F-4D97-AF65-F5344CB8AC3E}">
        <p14:creationId xmlns:p14="http://schemas.microsoft.com/office/powerpoint/2010/main" val="3904067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DA85F58-AD9B-4635-8B26-81AF7B0DE46C}"/>
              </a:ext>
            </a:extLst>
          </p:cNvPr>
          <p:cNvSpPr>
            <a:spLocks noGrp="1"/>
          </p:cNvSpPr>
          <p:nvPr>
            <p:ph type="title"/>
          </p:nvPr>
        </p:nvSpPr>
        <p:spPr>
          <a:xfrm>
            <a:off x="586740" y="819150"/>
            <a:ext cx="11018520" cy="871538"/>
          </a:xfrm>
        </p:spPr>
        <p:txBody>
          <a:bodyPr/>
          <a:lstStyle/>
          <a:p>
            <a:r>
              <a:rPr lang="it-IT"/>
              <a:t>Fare clic per modificare lo stile del titolo dello schema</a:t>
            </a:r>
            <a:endParaRPr lang="it-IT" dirty="0"/>
          </a:p>
        </p:txBody>
      </p:sp>
      <p:sp>
        <p:nvSpPr>
          <p:cNvPr id="3" name="Segnaposto contenuto 2">
            <a:extLst>
              <a:ext uri="{FF2B5EF4-FFF2-40B4-BE49-F238E27FC236}">
                <a16:creationId xmlns:a16="http://schemas.microsoft.com/office/drawing/2014/main" id="{27ACA812-6EDD-4CB3-B3AE-90D14F185651}"/>
              </a:ext>
            </a:extLst>
          </p:cNvPr>
          <p:cNvSpPr>
            <a:spLocks noGrp="1"/>
          </p:cNvSpPr>
          <p:nvPr>
            <p:ph sz="half" idx="1"/>
          </p:nvPr>
        </p:nvSpPr>
        <p:spPr>
          <a:xfrm>
            <a:off x="586740" y="1825625"/>
            <a:ext cx="5433060" cy="4213225"/>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it-IT" dirty="0"/>
          </a:p>
        </p:txBody>
      </p:sp>
      <p:sp>
        <p:nvSpPr>
          <p:cNvPr id="4" name="Segnaposto contenuto 3">
            <a:extLst>
              <a:ext uri="{FF2B5EF4-FFF2-40B4-BE49-F238E27FC236}">
                <a16:creationId xmlns:a16="http://schemas.microsoft.com/office/drawing/2014/main" id="{E41671BA-F808-4FAB-B0DC-7E69E40A51E4}"/>
              </a:ext>
            </a:extLst>
          </p:cNvPr>
          <p:cNvSpPr>
            <a:spLocks noGrp="1"/>
          </p:cNvSpPr>
          <p:nvPr>
            <p:ph sz="half" idx="2"/>
          </p:nvPr>
        </p:nvSpPr>
        <p:spPr>
          <a:xfrm>
            <a:off x="6172200" y="1825625"/>
            <a:ext cx="5433060" cy="4213225"/>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numero diapositiva 6">
            <a:extLst>
              <a:ext uri="{FF2B5EF4-FFF2-40B4-BE49-F238E27FC236}">
                <a16:creationId xmlns:a16="http://schemas.microsoft.com/office/drawing/2014/main" id="{2837AA46-2BC8-410D-81BA-9C40A44EEDD0}"/>
              </a:ext>
            </a:extLst>
          </p:cNvPr>
          <p:cNvSpPr>
            <a:spLocks noGrp="1"/>
          </p:cNvSpPr>
          <p:nvPr>
            <p:ph type="sldNum" sz="quarter" idx="12"/>
          </p:nvPr>
        </p:nvSpPr>
        <p:spPr>
          <a:xfrm>
            <a:off x="8587740" y="6356350"/>
            <a:ext cx="3017520" cy="365125"/>
          </a:xfrm>
        </p:spPr>
        <p:txBody>
          <a:bodyPr/>
          <a:lstStyle/>
          <a:p>
            <a:fld id="{AA521437-0170-4E37-9B6A-26C43D59B50C}" type="slidenum">
              <a:rPr lang="it-IT" smtClean="0"/>
              <a:t>‹N›</a:t>
            </a:fld>
            <a:endParaRPr lang="it-IT" dirty="0"/>
          </a:p>
        </p:txBody>
      </p:sp>
    </p:spTree>
    <p:extLst>
      <p:ext uri="{BB962C8B-B14F-4D97-AF65-F5344CB8AC3E}">
        <p14:creationId xmlns:p14="http://schemas.microsoft.com/office/powerpoint/2010/main" val="4185309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Un_Contenu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DA85F58-AD9B-4635-8B26-81AF7B0DE46C}"/>
              </a:ext>
            </a:extLst>
          </p:cNvPr>
          <p:cNvSpPr>
            <a:spLocks noGrp="1"/>
          </p:cNvSpPr>
          <p:nvPr>
            <p:ph type="title"/>
          </p:nvPr>
        </p:nvSpPr>
        <p:spPr>
          <a:xfrm>
            <a:off x="586740" y="819150"/>
            <a:ext cx="11018520" cy="871538"/>
          </a:xfr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27ACA812-6EDD-4CB3-B3AE-90D14F185651}"/>
              </a:ext>
            </a:extLst>
          </p:cNvPr>
          <p:cNvSpPr>
            <a:spLocks noGrp="1"/>
          </p:cNvSpPr>
          <p:nvPr>
            <p:ph sz="half" idx="1"/>
          </p:nvPr>
        </p:nvSpPr>
        <p:spPr>
          <a:xfrm>
            <a:off x="586740" y="1825625"/>
            <a:ext cx="11018520" cy="4213225"/>
          </a:xfrm>
        </p:spPr>
        <p:txBody>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7" name="Segnaposto numero diapositiva 6">
            <a:extLst>
              <a:ext uri="{FF2B5EF4-FFF2-40B4-BE49-F238E27FC236}">
                <a16:creationId xmlns:a16="http://schemas.microsoft.com/office/drawing/2014/main" id="{2837AA46-2BC8-410D-81BA-9C40A44EEDD0}"/>
              </a:ext>
            </a:extLst>
          </p:cNvPr>
          <p:cNvSpPr>
            <a:spLocks noGrp="1"/>
          </p:cNvSpPr>
          <p:nvPr>
            <p:ph type="sldNum" sz="quarter" idx="12"/>
          </p:nvPr>
        </p:nvSpPr>
        <p:spPr>
          <a:xfrm>
            <a:off x="8587740" y="6356350"/>
            <a:ext cx="3017520" cy="365125"/>
          </a:xfrm>
        </p:spPr>
        <p:txBody>
          <a:bodyPr/>
          <a:lstStyle/>
          <a:p>
            <a:fld id="{AA521437-0170-4E37-9B6A-26C43D59B50C}" type="slidenum">
              <a:rPr lang="it-IT" smtClean="0"/>
              <a:t>‹N›</a:t>
            </a:fld>
            <a:endParaRPr lang="it-IT" dirty="0"/>
          </a:p>
        </p:txBody>
      </p:sp>
    </p:spTree>
    <p:extLst>
      <p:ext uri="{BB962C8B-B14F-4D97-AF65-F5344CB8AC3E}">
        <p14:creationId xmlns:p14="http://schemas.microsoft.com/office/powerpoint/2010/main" val="2487141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nfro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3BA9DA-6F12-47E7-A2D2-95BFDFFCD1EF}"/>
              </a:ext>
            </a:extLst>
          </p:cNvPr>
          <p:cNvSpPr>
            <a:spLocks noGrp="1"/>
          </p:cNvSpPr>
          <p:nvPr>
            <p:ph type="title"/>
          </p:nvPr>
        </p:nvSpPr>
        <p:spPr>
          <a:xfrm>
            <a:off x="586740" y="762000"/>
            <a:ext cx="11018520" cy="823912"/>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54E35B8D-971D-4DA4-A2BA-F61446BD1901}"/>
              </a:ext>
            </a:extLst>
          </p:cNvPr>
          <p:cNvSpPr>
            <a:spLocks noGrp="1"/>
          </p:cNvSpPr>
          <p:nvPr>
            <p:ph type="body" idx="1"/>
          </p:nvPr>
        </p:nvSpPr>
        <p:spPr>
          <a:xfrm>
            <a:off x="586740" y="1681163"/>
            <a:ext cx="541083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4C69043A-EBA6-4739-BA5E-684412407BF9}"/>
              </a:ext>
            </a:extLst>
          </p:cNvPr>
          <p:cNvSpPr>
            <a:spLocks noGrp="1"/>
          </p:cNvSpPr>
          <p:nvPr>
            <p:ph sz="half" idx="2"/>
          </p:nvPr>
        </p:nvSpPr>
        <p:spPr>
          <a:xfrm>
            <a:off x="586740" y="2505075"/>
            <a:ext cx="5410835" cy="352425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FAA47203-CF79-4020-979F-FF9AA6C2B4FF}"/>
              </a:ext>
            </a:extLst>
          </p:cNvPr>
          <p:cNvSpPr>
            <a:spLocks noGrp="1"/>
          </p:cNvSpPr>
          <p:nvPr>
            <p:ph type="body" sz="quarter" idx="3"/>
          </p:nvPr>
        </p:nvSpPr>
        <p:spPr>
          <a:xfrm>
            <a:off x="6172200" y="1681163"/>
            <a:ext cx="543306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EB55A447-54E6-44CE-BB28-5C9BB30C590C}"/>
              </a:ext>
            </a:extLst>
          </p:cNvPr>
          <p:cNvSpPr>
            <a:spLocks noGrp="1"/>
          </p:cNvSpPr>
          <p:nvPr>
            <p:ph sz="quarter" idx="4"/>
          </p:nvPr>
        </p:nvSpPr>
        <p:spPr>
          <a:xfrm>
            <a:off x="6172200" y="2505075"/>
            <a:ext cx="5433060" cy="352425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10" name="Segnaposto numero diapositiva 6">
            <a:extLst>
              <a:ext uri="{FF2B5EF4-FFF2-40B4-BE49-F238E27FC236}">
                <a16:creationId xmlns:a16="http://schemas.microsoft.com/office/drawing/2014/main" id="{75C79996-5384-4876-8DDB-8E0EB75171F6}"/>
              </a:ext>
            </a:extLst>
          </p:cNvPr>
          <p:cNvSpPr>
            <a:spLocks noGrp="1"/>
          </p:cNvSpPr>
          <p:nvPr>
            <p:ph type="sldNum" sz="quarter" idx="12"/>
          </p:nvPr>
        </p:nvSpPr>
        <p:spPr>
          <a:xfrm>
            <a:off x="8587740" y="6356350"/>
            <a:ext cx="3017520" cy="365125"/>
          </a:xfrm>
        </p:spPr>
        <p:txBody>
          <a:bodyPr/>
          <a:lstStyle/>
          <a:p>
            <a:fld id="{AA521437-0170-4E37-9B6A-26C43D59B50C}" type="slidenum">
              <a:rPr lang="it-IT" smtClean="0"/>
              <a:t>‹N›</a:t>
            </a:fld>
            <a:endParaRPr lang="it-IT"/>
          </a:p>
        </p:txBody>
      </p:sp>
    </p:spTree>
    <p:extLst>
      <p:ext uri="{BB962C8B-B14F-4D97-AF65-F5344CB8AC3E}">
        <p14:creationId xmlns:p14="http://schemas.microsoft.com/office/powerpoint/2010/main" val="708751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tito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A663ECF-73D9-4A80-8FD6-74285F0A57DD}"/>
              </a:ext>
            </a:extLst>
          </p:cNvPr>
          <p:cNvSpPr>
            <a:spLocks noGrp="1"/>
          </p:cNvSpPr>
          <p:nvPr>
            <p:ph type="title"/>
          </p:nvPr>
        </p:nvSpPr>
        <p:spPr>
          <a:xfrm>
            <a:off x="600075" y="812800"/>
            <a:ext cx="11014709" cy="1325563"/>
          </a:xfrm>
        </p:spPr>
        <p:txBody>
          <a:bodyPr/>
          <a:lstStyle/>
          <a:p>
            <a:r>
              <a:rPr lang="it-IT"/>
              <a:t>Fare clic per modificare lo stile del titolo dello schema</a:t>
            </a:r>
          </a:p>
        </p:txBody>
      </p:sp>
      <p:sp>
        <p:nvSpPr>
          <p:cNvPr id="6" name="Segnaposto numero diapositiva 5">
            <a:extLst>
              <a:ext uri="{FF2B5EF4-FFF2-40B4-BE49-F238E27FC236}">
                <a16:creationId xmlns:a16="http://schemas.microsoft.com/office/drawing/2014/main" id="{2B63EB51-0AC9-4353-A458-97F89CE1E292}"/>
              </a:ext>
            </a:extLst>
          </p:cNvPr>
          <p:cNvSpPr>
            <a:spLocks noGrp="1"/>
          </p:cNvSpPr>
          <p:nvPr>
            <p:ph type="sldNum" sz="quarter" idx="12"/>
          </p:nvPr>
        </p:nvSpPr>
        <p:spPr>
          <a:xfrm>
            <a:off x="8597265" y="6356350"/>
            <a:ext cx="3017520" cy="365125"/>
          </a:xfrm>
        </p:spPr>
        <p:txBody>
          <a:bodyPr/>
          <a:lstStyle/>
          <a:p>
            <a:fld id="{AA521437-0170-4E37-9B6A-26C43D59B50C}" type="slidenum">
              <a:rPr lang="it-IT" smtClean="0"/>
              <a:t>‹N›</a:t>
            </a:fld>
            <a:endParaRPr lang="it-IT"/>
          </a:p>
        </p:txBody>
      </p:sp>
    </p:spTree>
    <p:extLst>
      <p:ext uri="{BB962C8B-B14F-4D97-AF65-F5344CB8AC3E}">
        <p14:creationId xmlns:p14="http://schemas.microsoft.com/office/powerpoint/2010/main" val="3232634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Vuot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egnaposto numero diapositiva 5">
            <a:extLst>
              <a:ext uri="{FF2B5EF4-FFF2-40B4-BE49-F238E27FC236}">
                <a16:creationId xmlns:a16="http://schemas.microsoft.com/office/drawing/2014/main" id="{00398E8D-457E-4871-9D01-26C1FB18CA75}"/>
              </a:ext>
            </a:extLst>
          </p:cNvPr>
          <p:cNvSpPr>
            <a:spLocks noGrp="1"/>
          </p:cNvSpPr>
          <p:nvPr>
            <p:ph type="sldNum" sz="quarter" idx="12"/>
          </p:nvPr>
        </p:nvSpPr>
        <p:spPr>
          <a:xfrm>
            <a:off x="8597265" y="6356350"/>
            <a:ext cx="3017520" cy="365125"/>
          </a:xfrm>
        </p:spPr>
        <p:txBody>
          <a:bodyPr/>
          <a:lstStyle/>
          <a:p>
            <a:fld id="{AA521437-0170-4E37-9B6A-26C43D59B50C}" type="slidenum">
              <a:rPr lang="it-IT" smtClean="0"/>
              <a:t>‹N›</a:t>
            </a:fld>
            <a:endParaRPr lang="it-IT" dirty="0"/>
          </a:p>
        </p:txBody>
      </p:sp>
    </p:spTree>
    <p:extLst>
      <p:ext uri="{BB962C8B-B14F-4D97-AF65-F5344CB8AC3E}">
        <p14:creationId xmlns:p14="http://schemas.microsoft.com/office/powerpoint/2010/main" val="3710893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uto con didascal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C3179E3-D616-4F29-9CF7-1C0352C70FC5}"/>
              </a:ext>
            </a:extLst>
          </p:cNvPr>
          <p:cNvSpPr>
            <a:spLocks noGrp="1"/>
          </p:cNvSpPr>
          <p:nvPr>
            <p:ph type="title" hasCustomPrompt="1"/>
          </p:nvPr>
        </p:nvSpPr>
        <p:spPr>
          <a:xfrm>
            <a:off x="352426" y="2771775"/>
            <a:ext cx="3400424" cy="581023"/>
          </a:xfrm>
        </p:spPr>
        <p:txBody>
          <a:bodyPr anchor="b"/>
          <a:lstStyle>
            <a:lvl1pPr>
              <a:defRPr sz="3200"/>
            </a:lvl1pPr>
          </a:lstStyle>
          <a:p>
            <a:r>
              <a:rPr lang="it-IT" dirty="0"/>
              <a:t>TITOLO</a:t>
            </a:r>
          </a:p>
        </p:txBody>
      </p:sp>
      <p:sp>
        <p:nvSpPr>
          <p:cNvPr id="3" name="Segnaposto contenuto 2">
            <a:extLst>
              <a:ext uri="{FF2B5EF4-FFF2-40B4-BE49-F238E27FC236}">
                <a16:creationId xmlns:a16="http://schemas.microsoft.com/office/drawing/2014/main" id="{9D855A5C-94F5-474C-95E1-8262C8C76D36}"/>
              </a:ext>
            </a:extLst>
          </p:cNvPr>
          <p:cNvSpPr>
            <a:spLocks noGrp="1"/>
          </p:cNvSpPr>
          <p:nvPr>
            <p:ph idx="1"/>
          </p:nvPr>
        </p:nvSpPr>
        <p:spPr>
          <a:xfrm>
            <a:off x="4562475" y="666751"/>
            <a:ext cx="7048499" cy="51943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FDCADCBF-19DF-4C12-80B5-378CDCEE60B6}"/>
              </a:ext>
            </a:extLst>
          </p:cNvPr>
          <p:cNvSpPr>
            <a:spLocks noGrp="1"/>
          </p:cNvSpPr>
          <p:nvPr>
            <p:ph type="body" sz="half" idx="2"/>
          </p:nvPr>
        </p:nvSpPr>
        <p:spPr>
          <a:xfrm>
            <a:off x="352426" y="3352799"/>
            <a:ext cx="3400424" cy="174466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7" name="Segnaposto numero diapositiva 6">
            <a:extLst>
              <a:ext uri="{FF2B5EF4-FFF2-40B4-BE49-F238E27FC236}">
                <a16:creationId xmlns:a16="http://schemas.microsoft.com/office/drawing/2014/main" id="{270FB669-7B7B-4075-A8C1-6F4879E8BAEF}"/>
              </a:ext>
            </a:extLst>
          </p:cNvPr>
          <p:cNvSpPr>
            <a:spLocks noGrp="1"/>
          </p:cNvSpPr>
          <p:nvPr>
            <p:ph type="sldNum" sz="quarter" idx="12"/>
          </p:nvPr>
        </p:nvSpPr>
        <p:spPr>
          <a:xfrm>
            <a:off x="8867775" y="6356350"/>
            <a:ext cx="2743200" cy="365125"/>
          </a:xfrm>
        </p:spPr>
        <p:txBody>
          <a:bodyPr/>
          <a:lstStyle>
            <a:lvl1pPr>
              <a:defRPr>
                <a:solidFill>
                  <a:schemeClr val="bg1"/>
                </a:solidFill>
              </a:defRPr>
            </a:lvl1pPr>
          </a:lstStyle>
          <a:p>
            <a:fld id="{AA521437-0170-4E37-9B6A-26C43D59B50C}" type="slidenum">
              <a:rPr lang="it-IT" smtClean="0"/>
              <a:pPr/>
              <a:t>‹N›</a:t>
            </a:fld>
            <a:endParaRPr lang="it-IT" dirty="0">
              <a:solidFill>
                <a:schemeClr val="bg1"/>
              </a:solidFill>
            </a:endParaRPr>
          </a:p>
        </p:txBody>
      </p:sp>
      <p:pic>
        <p:nvPicPr>
          <p:cNvPr id="10" name="Immagine 9" descr="Immagine che contiene testo, clipart&#10;&#10;Descrizione generata automaticamente">
            <a:extLst>
              <a:ext uri="{FF2B5EF4-FFF2-40B4-BE49-F238E27FC236}">
                <a16:creationId xmlns:a16="http://schemas.microsoft.com/office/drawing/2014/main" id="{59096D25-5F14-4F30-93DA-F7CE1951A7C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2426" y="6300205"/>
            <a:ext cx="1990724" cy="421270"/>
          </a:xfrm>
          <a:prstGeom prst="rect">
            <a:avLst/>
          </a:prstGeom>
        </p:spPr>
      </p:pic>
    </p:spTree>
    <p:extLst>
      <p:ext uri="{BB962C8B-B14F-4D97-AF65-F5344CB8AC3E}">
        <p14:creationId xmlns:p14="http://schemas.microsoft.com/office/powerpoint/2010/main" val="4224582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73994167-D45E-46B0-A489-4439EE34C3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E14B37EE-8920-4288-9CE6-355FC4A6A2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B0CB4CA-47A4-4F46-B479-BB79CDCF0D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436900-DC77-4B3E-A134-7CD1B7770F2B}" type="datetime1">
              <a:rPr lang="it-IT" smtClean="0"/>
              <a:t>10/11/2022</a:t>
            </a:fld>
            <a:endParaRPr lang="it-IT"/>
          </a:p>
        </p:txBody>
      </p:sp>
      <p:sp>
        <p:nvSpPr>
          <p:cNvPr id="5" name="Segnaposto piè di pagina 4">
            <a:extLst>
              <a:ext uri="{FF2B5EF4-FFF2-40B4-BE49-F238E27FC236}">
                <a16:creationId xmlns:a16="http://schemas.microsoft.com/office/drawing/2014/main" id="{551DCFA7-66D2-4E60-BE9A-8FD2433E69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B360BF9A-DF74-4118-B4D4-A0353366D3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521437-0170-4E37-9B6A-26C43D59B50C}" type="slidenum">
              <a:rPr lang="it-IT" smtClean="0"/>
              <a:t>‹N›</a:t>
            </a:fld>
            <a:endParaRPr lang="it-IT"/>
          </a:p>
        </p:txBody>
      </p:sp>
    </p:spTree>
    <p:extLst>
      <p:ext uri="{BB962C8B-B14F-4D97-AF65-F5344CB8AC3E}">
        <p14:creationId xmlns:p14="http://schemas.microsoft.com/office/powerpoint/2010/main" val="11932435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9" r:id="rId5"/>
    <p:sldLayoutId id="2147483653" r:id="rId6"/>
    <p:sldLayoutId id="2147483654" r:id="rId7"/>
    <p:sldLayoutId id="2147483655" r:id="rId8"/>
    <p:sldLayoutId id="2147483656" r:id="rId9"/>
    <p:sldLayoutId id="2147483657" r:id="rId10"/>
    <p:sldLayoutId id="214748365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2.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5.xml"/><Relationship Id="rId5" Type="http://schemas.openxmlformats.org/officeDocument/2006/relationships/image" Target="../media/image47.sv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5.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5.xml"/><Relationship Id="rId4" Type="http://schemas.openxmlformats.org/officeDocument/2006/relationships/image" Target="../media/image73.png"/></Relationships>
</file>

<file path=ppt/slides/_rels/slide4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5.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5.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5.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5.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5.xml"/><Relationship Id="rId4" Type="http://schemas.openxmlformats.org/officeDocument/2006/relationships/image" Target="../media/image10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5.xml"/><Relationship Id="rId4" Type="http://schemas.openxmlformats.org/officeDocument/2006/relationships/image" Target="../media/image112.jpe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5.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8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FE035-DBE1-4398-96B6-22C655671B0E}"/>
              </a:ext>
            </a:extLst>
          </p:cNvPr>
          <p:cNvSpPr>
            <a:spLocks noGrp="1"/>
          </p:cNvSpPr>
          <p:nvPr>
            <p:ph type="title"/>
          </p:nvPr>
        </p:nvSpPr>
        <p:spPr/>
        <p:txBody>
          <a:bodyPr/>
          <a:lstStyle/>
          <a:p>
            <a:r>
              <a:rPr lang="en-US" dirty="0"/>
              <a:t>The Concept of Pipelines in DevOps</a:t>
            </a:r>
          </a:p>
        </p:txBody>
      </p:sp>
      <p:sp>
        <p:nvSpPr>
          <p:cNvPr id="4" name="Slide Number Placeholder 3">
            <a:extLst>
              <a:ext uri="{FF2B5EF4-FFF2-40B4-BE49-F238E27FC236}">
                <a16:creationId xmlns:a16="http://schemas.microsoft.com/office/drawing/2014/main" id="{7A403546-2C49-4526-9259-2B6B38876544}"/>
              </a:ext>
            </a:extLst>
          </p:cNvPr>
          <p:cNvSpPr>
            <a:spLocks noGrp="1"/>
          </p:cNvSpPr>
          <p:nvPr>
            <p:ph type="sldNum" sz="quarter" idx="12"/>
          </p:nvPr>
        </p:nvSpPr>
        <p:spPr/>
        <p:txBody>
          <a:bodyPr/>
          <a:lstStyle/>
          <a:p>
            <a:fld id="{AA521437-0170-4E37-9B6A-26C43D59B50C}" type="slidenum">
              <a:rPr lang="it-IT" smtClean="0"/>
              <a:t>1</a:t>
            </a:fld>
            <a:endParaRPr lang="it-IT" dirty="0"/>
          </a:p>
        </p:txBody>
      </p:sp>
      <p:sp>
        <p:nvSpPr>
          <p:cNvPr id="5" name="Text Placeholder 2">
            <a:extLst>
              <a:ext uri="{FF2B5EF4-FFF2-40B4-BE49-F238E27FC236}">
                <a16:creationId xmlns:a16="http://schemas.microsoft.com/office/drawing/2014/main" id="{B31C2B5D-4EBB-4296-92CA-5837D68E3D6B}"/>
              </a:ext>
            </a:extLst>
          </p:cNvPr>
          <p:cNvSpPr txBox="1">
            <a:spLocks/>
          </p:cNvSpPr>
          <p:nvPr/>
        </p:nvSpPr>
        <p:spPr>
          <a:xfrm>
            <a:off x="506112" y="3429000"/>
            <a:ext cx="11018520" cy="27576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 pipeline enables a constant flow of changes into production via an automated software production line</a:t>
            </a:r>
          </a:p>
          <a:p>
            <a:r>
              <a:rPr lang="en-US" dirty="0"/>
              <a:t>Pipelines create a repeatable, reliable and incrementally improving process for taking software from concept to customer</a:t>
            </a:r>
          </a:p>
          <a:p>
            <a:r>
              <a:rPr lang="en-US" dirty="0"/>
              <a:t>Pipelines require infrastructure, this infrastructure will have a direct impact on the effectiveness of the pipeline</a:t>
            </a:r>
          </a:p>
        </p:txBody>
      </p:sp>
      <p:graphicFrame>
        <p:nvGraphicFramePr>
          <p:cNvPr id="6" name="Diagram 5" descr="Flowchart with build automation and continuous integration, test automation, and deployment automation. ">
            <a:extLst>
              <a:ext uri="{FF2B5EF4-FFF2-40B4-BE49-F238E27FC236}">
                <a16:creationId xmlns:a16="http://schemas.microsoft.com/office/drawing/2014/main" id="{74AF4BCB-8CE5-45CF-BC52-B68754EB3337}"/>
              </a:ext>
            </a:extLst>
          </p:cNvPr>
          <p:cNvGraphicFramePr/>
          <p:nvPr>
            <p:extLst>
              <p:ext uri="{D42A27DB-BD31-4B8C-83A1-F6EECF244321}">
                <p14:modId xmlns:p14="http://schemas.microsoft.com/office/powerpoint/2010/main" val="1806423916"/>
              </p:ext>
            </p:extLst>
          </p:nvPr>
        </p:nvGraphicFramePr>
        <p:xfrm>
          <a:off x="1304212" y="1380929"/>
          <a:ext cx="8847494" cy="2295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3566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D16D5-D548-4367-88FC-4EB4F85F265E}"/>
              </a:ext>
            </a:extLst>
          </p:cNvPr>
          <p:cNvSpPr>
            <a:spLocks noGrp="1"/>
          </p:cNvSpPr>
          <p:nvPr>
            <p:ph type="title"/>
          </p:nvPr>
        </p:nvSpPr>
        <p:spPr/>
        <p:txBody>
          <a:bodyPr/>
          <a:lstStyle/>
          <a:p>
            <a:r>
              <a:rPr lang="es-ES" dirty="0"/>
              <a:t>Azure Pipelines and YAML</a:t>
            </a:r>
            <a:endParaRPr lang="en-US" dirty="0"/>
          </a:p>
        </p:txBody>
      </p:sp>
      <p:sp>
        <p:nvSpPr>
          <p:cNvPr id="3" name="Content Placeholder 2">
            <a:extLst>
              <a:ext uri="{FF2B5EF4-FFF2-40B4-BE49-F238E27FC236}">
                <a16:creationId xmlns:a16="http://schemas.microsoft.com/office/drawing/2014/main" id="{1B8621DB-67CE-4357-AA82-82A0CA57ED86}"/>
              </a:ext>
            </a:extLst>
          </p:cNvPr>
          <p:cNvSpPr>
            <a:spLocks noGrp="1"/>
          </p:cNvSpPr>
          <p:nvPr>
            <p:ph sz="half" idx="1"/>
          </p:nvPr>
        </p:nvSpPr>
        <p:spPr/>
        <p:txBody>
          <a:bodyPr>
            <a:normAutofit fontScale="92500" lnSpcReduction="10000"/>
          </a:bodyPr>
          <a:lstStyle/>
          <a:p>
            <a:r>
              <a:rPr lang="en-US" dirty="0"/>
              <a:t>Configure your pipelines in a YAML file that exists alongside your code</a:t>
            </a:r>
          </a:p>
          <a:p>
            <a:endParaRPr lang="en-US" dirty="0"/>
          </a:p>
          <a:p>
            <a:endParaRPr lang="en-US" dirty="0"/>
          </a:p>
          <a:p>
            <a:endParaRPr lang="en-US" dirty="0"/>
          </a:p>
          <a:p>
            <a:endParaRPr lang="en-US" dirty="0"/>
          </a:p>
          <a:p>
            <a:r>
              <a:rPr lang="en-US" dirty="0"/>
              <a:t>Configure Azure Pipelines to use your Git repo</a:t>
            </a:r>
          </a:p>
          <a:p>
            <a:r>
              <a:rPr lang="en-US" dirty="0"/>
              <a:t>Edit your azure-</a:t>
            </a:r>
            <a:r>
              <a:rPr lang="en-US" dirty="0" err="1"/>
              <a:t>pipelines.yml</a:t>
            </a:r>
            <a:r>
              <a:rPr lang="en-US" dirty="0"/>
              <a:t> file to define your build</a:t>
            </a:r>
          </a:p>
          <a:p>
            <a:r>
              <a:rPr lang="en-US" dirty="0"/>
              <a:t>Push your code to your version control repository</a:t>
            </a:r>
          </a:p>
          <a:p>
            <a:r>
              <a:rPr lang="en-US" dirty="0"/>
              <a:t>Your code is now updated, built, tested, and packaged</a:t>
            </a:r>
          </a:p>
          <a:p>
            <a:endParaRPr lang="en-US" dirty="0"/>
          </a:p>
        </p:txBody>
      </p:sp>
      <p:sp>
        <p:nvSpPr>
          <p:cNvPr id="4" name="Slide Number Placeholder 3">
            <a:extLst>
              <a:ext uri="{FF2B5EF4-FFF2-40B4-BE49-F238E27FC236}">
                <a16:creationId xmlns:a16="http://schemas.microsoft.com/office/drawing/2014/main" id="{71D87D7B-847C-4CD0-8CA6-D9110547A540}"/>
              </a:ext>
            </a:extLst>
          </p:cNvPr>
          <p:cNvSpPr>
            <a:spLocks noGrp="1"/>
          </p:cNvSpPr>
          <p:nvPr>
            <p:ph type="sldNum" sz="quarter" idx="12"/>
          </p:nvPr>
        </p:nvSpPr>
        <p:spPr/>
        <p:txBody>
          <a:bodyPr/>
          <a:lstStyle/>
          <a:p>
            <a:fld id="{AA521437-0170-4E37-9B6A-26C43D59B50C}" type="slidenum">
              <a:rPr lang="it-IT" smtClean="0"/>
              <a:t>10</a:t>
            </a:fld>
            <a:endParaRPr lang="it-IT" dirty="0"/>
          </a:p>
        </p:txBody>
      </p:sp>
      <p:pic>
        <p:nvPicPr>
          <p:cNvPr id="5" name="Picture 4" descr="Flowchart with edit code, edit YAML file, push to code repo, Azure pipelines, and deploy to target. ">
            <a:extLst>
              <a:ext uri="{FF2B5EF4-FFF2-40B4-BE49-F238E27FC236}">
                <a16:creationId xmlns:a16="http://schemas.microsoft.com/office/drawing/2014/main" id="{075CFA1D-4275-4791-B7BD-36B11F310A14}"/>
              </a:ext>
            </a:extLst>
          </p:cNvPr>
          <p:cNvPicPr>
            <a:picLocks noChangeAspect="1"/>
          </p:cNvPicPr>
          <p:nvPr/>
        </p:nvPicPr>
        <p:blipFill>
          <a:blip r:embed="rId2"/>
          <a:stretch>
            <a:fillRect/>
          </a:stretch>
        </p:blipFill>
        <p:spPr>
          <a:xfrm>
            <a:off x="1139725" y="2276353"/>
            <a:ext cx="9424442" cy="1655884"/>
          </a:xfrm>
          <a:prstGeom prst="rect">
            <a:avLst/>
          </a:prstGeom>
        </p:spPr>
      </p:pic>
    </p:spTree>
    <p:extLst>
      <p:ext uri="{BB962C8B-B14F-4D97-AF65-F5344CB8AC3E}">
        <p14:creationId xmlns:p14="http://schemas.microsoft.com/office/powerpoint/2010/main" val="1255832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4818E-AAD3-4E62-AFC0-BCA8B9E66D4C}"/>
              </a:ext>
            </a:extLst>
          </p:cNvPr>
          <p:cNvSpPr>
            <a:spLocks noGrp="1"/>
          </p:cNvSpPr>
          <p:nvPr>
            <p:ph type="title"/>
          </p:nvPr>
        </p:nvSpPr>
        <p:spPr/>
        <p:txBody>
          <a:bodyPr/>
          <a:lstStyle/>
          <a:p>
            <a:r>
              <a:rPr lang="es-ES" dirty="0"/>
              <a:t>Azure Pipelines and Visual </a:t>
            </a:r>
            <a:r>
              <a:rPr lang="es-ES" dirty="0" err="1"/>
              <a:t>Designer</a:t>
            </a:r>
            <a:endParaRPr lang="en-US" dirty="0"/>
          </a:p>
        </p:txBody>
      </p:sp>
      <p:sp>
        <p:nvSpPr>
          <p:cNvPr id="3" name="Content Placeholder 2">
            <a:extLst>
              <a:ext uri="{FF2B5EF4-FFF2-40B4-BE49-F238E27FC236}">
                <a16:creationId xmlns:a16="http://schemas.microsoft.com/office/drawing/2014/main" id="{7D501D95-76AE-4CA1-B446-31383EB2C410}"/>
              </a:ext>
            </a:extLst>
          </p:cNvPr>
          <p:cNvSpPr>
            <a:spLocks noGrp="1"/>
          </p:cNvSpPr>
          <p:nvPr>
            <p:ph sz="half" idx="1"/>
          </p:nvPr>
        </p:nvSpPr>
        <p:spPr/>
        <p:txBody>
          <a:bodyPr>
            <a:normAutofit lnSpcReduction="10000"/>
          </a:bodyPr>
          <a:lstStyle/>
          <a:p>
            <a:r>
              <a:rPr lang="en-US" dirty="0"/>
              <a:t>Configure your pipelines with the Visual Designer</a:t>
            </a:r>
          </a:p>
          <a:p>
            <a:endParaRPr lang="en-US" dirty="0"/>
          </a:p>
          <a:p>
            <a:endParaRPr lang="en-US" dirty="0"/>
          </a:p>
          <a:p>
            <a:endParaRPr lang="en-US" dirty="0"/>
          </a:p>
          <a:p>
            <a:endParaRPr lang="en-US" dirty="0"/>
          </a:p>
          <a:p>
            <a:r>
              <a:rPr lang="en-US" dirty="0"/>
              <a:t>Create and configure your build and release pipelines</a:t>
            </a:r>
          </a:p>
          <a:p>
            <a:r>
              <a:rPr lang="en-US" dirty="0"/>
              <a:t>Push your code to your version control repository</a:t>
            </a:r>
          </a:p>
          <a:p>
            <a:r>
              <a:rPr lang="en-US" dirty="0"/>
              <a:t>The build creates an artifact that's used by the rest of your pipeline</a:t>
            </a:r>
          </a:p>
          <a:p>
            <a:r>
              <a:rPr lang="en-US" dirty="0"/>
              <a:t>Your code is now updated, built, tested, and packaged</a:t>
            </a:r>
          </a:p>
          <a:p>
            <a:endParaRPr lang="en-US" dirty="0"/>
          </a:p>
        </p:txBody>
      </p:sp>
      <p:sp>
        <p:nvSpPr>
          <p:cNvPr id="4" name="Slide Number Placeholder 3">
            <a:extLst>
              <a:ext uri="{FF2B5EF4-FFF2-40B4-BE49-F238E27FC236}">
                <a16:creationId xmlns:a16="http://schemas.microsoft.com/office/drawing/2014/main" id="{1BF7E51F-14FB-47B4-AFD7-447E66F66546}"/>
              </a:ext>
            </a:extLst>
          </p:cNvPr>
          <p:cNvSpPr>
            <a:spLocks noGrp="1"/>
          </p:cNvSpPr>
          <p:nvPr>
            <p:ph type="sldNum" sz="quarter" idx="12"/>
          </p:nvPr>
        </p:nvSpPr>
        <p:spPr/>
        <p:txBody>
          <a:bodyPr/>
          <a:lstStyle/>
          <a:p>
            <a:fld id="{AA521437-0170-4E37-9B6A-26C43D59B50C}" type="slidenum">
              <a:rPr lang="it-IT" smtClean="0"/>
              <a:t>11</a:t>
            </a:fld>
            <a:endParaRPr lang="it-IT" dirty="0"/>
          </a:p>
        </p:txBody>
      </p:sp>
      <p:pic>
        <p:nvPicPr>
          <p:cNvPr id="5" name="Picture 4" descr="Flowchart with edit code, push to code repo, continuous integration, create artifact, continuous deployment, and deploy to target.">
            <a:extLst>
              <a:ext uri="{FF2B5EF4-FFF2-40B4-BE49-F238E27FC236}">
                <a16:creationId xmlns:a16="http://schemas.microsoft.com/office/drawing/2014/main" id="{02EA4602-4E17-4AA2-B346-35E633F86786}"/>
              </a:ext>
            </a:extLst>
          </p:cNvPr>
          <p:cNvPicPr>
            <a:picLocks noChangeAspect="1"/>
          </p:cNvPicPr>
          <p:nvPr/>
        </p:nvPicPr>
        <p:blipFill>
          <a:blip r:embed="rId2"/>
          <a:stretch>
            <a:fillRect/>
          </a:stretch>
        </p:blipFill>
        <p:spPr>
          <a:xfrm>
            <a:off x="723900" y="2460639"/>
            <a:ext cx="10744200" cy="1371600"/>
          </a:xfrm>
          <a:prstGeom prst="rect">
            <a:avLst/>
          </a:prstGeom>
        </p:spPr>
      </p:pic>
    </p:spTree>
    <p:extLst>
      <p:ext uri="{BB962C8B-B14F-4D97-AF65-F5344CB8AC3E}">
        <p14:creationId xmlns:p14="http://schemas.microsoft.com/office/powerpoint/2010/main" val="347659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B7A05-9A0A-4E2B-B174-0DCEA422C776}"/>
              </a:ext>
            </a:extLst>
          </p:cNvPr>
          <p:cNvSpPr>
            <a:spLocks noGrp="1"/>
          </p:cNvSpPr>
          <p:nvPr>
            <p:ph type="title"/>
          </p:nvPr>
        </p:nvSpPr>
        <p:spPr/>
        <p:txBody>
          <a:bodyPr/>
          <a:lstStyle/>
          <a:p>
            <a:r>
              <a:rPr lang="en-US" dirty="0"/>
              <a:t>Introduction to Continuous Integration</a:t>
            </a:r>
          </a:p>
        </p:txBody>
      </p:sp>
      <p:sp>
        <p:nvSpPr>
          <p:cNvPr id="3" name="Content Placeholder 2">
            <a:extLst>
              <a:ext uri="{FF2B5EF4-FFF2-40B4-BE49-F238E27FC236}">
                <a16:creationId xmlns:a16="http://schemas.microsoft.com/office/drawing/2014/main" id="{EF67B9A6-72AD-43F8-8BA9-587E0C5EA29F}"/>
              </a:ext>
            </a:extLst>
          </p:cNvPr>
          <p:cNvSpPr>
            <a:spLocks noGrp="1"/>
          </p:cNvSpPr>
          <p:nvPr>
            <p:ph sz="half" idx="1"/>
          </p:nvPr>
        </p:nvSpPr>
        <p:spPr/>
        <p:txBody>
          <a:bodyPr/>
          <a:lstStyle/>
          <a:p>
            <a:pPr marL="457200" indent="-457200">
              <a:buFont typeface="Arial" panose="020B0604020202020204" pitchFamily="34" charset="0"/>
              <a:buChar char="•"/>
            </a:pPr>
            <a:r>
              <a:rPr lang="en-US" dirty="0"/>
              <a:t>Continuous Integration (CI) is the process of automating the build and testing of code.</a:t>
            </a:r>
          </a:p>
          <a:p>
            <a:pPr marL="457200" indent="-457200">
              <a:buFont typeface="Arial" panose="020B0604020202020204" pitchFamily="34" charset="0"/>
              <a:buChar char="•"/>
            </a:pPr>
            <a:r>
              <a:rPr lang="en-US" dirty="0"/>
              <a:t>CI encourages developers to share their code and unit tests by merging their changes into the shared version control repository.</a:t>
            </a:r>
          </a:p>
          <a:p>
            <a:pPr marL="457200" indent="-457200">
              <a:buFont typeface="Arial" panose="020B0604020202020204" pitchFamily="34" charset="0"/>
              <a:buChar char="•"/>
            </a:pPr>
            <a:r>
              <a:rPr lang="en-US" dirty="0"/>
              <a:t>When a change is detected it triggers an automated build system. The code is built using a build definition. Developers respond to any issues or bugs.</a:t>
            </a:r>
          </a:p>
          <a:p>
            <a:pPr marL="457200" indent="-457200">
              <a:buFont typeface="Arial" panose="020B0604020202020204" pitchFamily="34" charset="0"/>
              <a:buChar char="•"/>
            </a:pPr>
            <a:r>
              <a:rPr lang="en-US" dirty="0"/>
              <a:t>CI keeps the master branch clean ensuring bugs are caught earlier in the development cycle, which makes them less expensive to fix.</a:t>
            </a:r>
          </a:p>
          <a:p>
            <a:endParaRPr lang="en-US" dirty="0"/>
          </a:p>
        </p:txBody>
      </p:sp>
      <p:sp>
        <p:nvSpPr>
          <p:cNvPr id="4" name="Slide Number Placeholder 3">
            <a:extLst>
              <a:ext uri="{FF2B5EF4-FFF2-40B4-BE49-F238E27FC236}">
                <a16:creationId xmlns:a16="http://schemas.microsoft.com/office/drawing/2014/main" id="{52CD80A9-BA0D-47B2-AFA5-C26BDB053004}"/>
              </a:ext>
            </a:extLst>
          </p:cNvPr>
          <p:cNvSpPr>
            <a:spLocks noGrp="1"/>
          </p:cNvSpPr>
          <p:nvPr>
            <p:ph type="sldNum" sz="quarter" idx="12"/>
          </p:nvPr>
        </p:nvSpPr>
        <p:spPr/>
        <p:txBody>
          <a:bodyPr/>
          <a:lstStyle/>
          <a:p>
            <a:fld id="{AA521437-0170-4E37-9B6A-26C43D59B50C}" type="slidenum">
              <a:rPr lang="it-IT" smtClean="0"/>
              <a:t>12</a:t>
            </a:fld>
            <a:endParaRPr lang="it-IT" dirty="0"/>
          </a:p>
        </p:txBody>
      </p:sp>
    </p:spTree>
    <p:extLst>
      <p:ext uri="{BB962C8B-B14F-4D97-AF65-F5344CB8AC3E}">
        <p14:creationId xmlns:p14="http://schemas.microsoft.com/office/powerpoint/2010/main" val="1140949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48C3-6186-4CAC-9774-DC279EE26044}"/>
              </a:ext>
            </a:extLst>
          </p:cNvPr>
          <p:cNvSpPr>
            <a:spLocks noGrp="1"/>
          </p:cNvSpPr>
          <p:nvPr>
            <p:ph type="title"/>
          </p:nvPr>
        </p:nvSpPr>
        <p:spPr/>
        <p:txBody>
          <a:bodyPr/>
          <a:lstStyle/>
          <a:p>
            <a:r>
              <a:rPr lang="en-US" dirty="0"/>
              <a:t>The Four Pillars of Continuous Integration</a:t>
            </a:r>
          </a:p>
        </p:txBody>
      </p:sp>
      <p:sp>
        <p:nvSpPr>
          <p:cNvPr id="3" name="Content Placeholder 2">
            <a:extLst>
              <a:ext uri="{FF2B5EF4-FFF2-40B4-BE49-F238E27FC236}">
                <a16:creationId xmlns:a16="http://schemas.microsoft.com/office/drawing/2014/main" id="{71C47D56-AC95-4D5B-A7B9-27FBA8E569F0}"/>
              </a:ext>
            </a:extLst>
          </p:cNvPr>
          <p:cNvSpPr>
            <a:spLocks noGrp="1"/>
          </p:cNvSpPr>
          <p:nvPr>
            <p:ph sz="half" idx="1"/>
          </p:nvPr>
        </p:nvSpPr>
        <p:spPr/>
        <p:txBody>
          <a:bodyPr/>
          <a:lstStyle/>
          <a:p>
            <a:pPr marL="284163" indent="-284163">
              <a:buFont typeface="Arial" panose="020B0604020202020204" pitchFamily="34" charset="0"/>
              <a:buChar char="•"/>
            </a:pPr>
            <a:r>
              <a:rPr lang="en-US" sz="2400" dirty="0"/>
              <a:t>A </a:t>
            </a:r>
            <a:r>
              <a:rPr lang="en-US" sz="2400" b="1" dirty="0"/>
              <a:t>Version Control System </a:t>
            </a:r>
            <a:r>
              <a:rPr lang="en-US" sz="2400" dirty="0"/>
              <a:t>manages changes to your source code over time.</a:t>
            </a:r>
          </a:p>
          <a:p>
            <a:pPr marL="284163" indent="-284163">
              <a:buFont typeface="Arial" panose="020B0604020202020204" pitchFamily="34" charset="0"/>
              <a:buChar char="•"/>
            </a:pPr>
            <a:r>
              <a:rPr lang="en-US" sz="2400" dirty="0"/>
              <a:t>A </a:t>
            </a:r>
            <a:r>
              <a:rPr lang="en-US" sz="2400" b="1" dirty="0"/>
              <a:t>Package Management System</a:t>
            </a:r>
            <a:r>
              <a:rPr lang="en-US" sz="2400" dirty="0"/>
              <a:t> is used to install, uninstall and manage software packages.</a:t>
            </a:r>
          </a:p>
          <a:p>
            <a:pPr marL="284163" indent="-284163">
              <a:buFont typeface="Arial" panose="020B0604020202020204" pitchFamily="34" charset="0"/>
              <a:buChar char="•"/>
            </a:pPr>
            <a:r>
              <a:rPr lang="en-US" sz="2400" dirty="0"/>
              <a:t>A </a:t>
            </a:r>
            <a:r>
              <a:rPr lang="en-US" sz="2400" b="1" dirty="0"/>
              <a:t>Continuous Integration System</a:t>
            </a:r>
            <a:r>
              <a:rPr lang="en-US" sz="2400" dirty="0"/>
              <a:t> merges all developer working copies to a shared mainline several times a day.</a:t>
            </a:r>
          </a:p>
          <a:p>
            <a:pPr marL="284163" indent="-284163">
              <a:buFont typeface="Arial" panose="020B0604020202020204" pitchFamily="34" charset="0"/>
              <a:buChar char="•"/>
            </a:pPr>
            <a:r>
              <a:rPr lang="en-US" sz="2400" dirty="0"/>
              <a:t>An </a:t>
            </a:r>
            <a:r>
              <a:rPr lang="en-US" sz="2400" b="1" dirty="0"/>
              <a:t>Automated Build Process</a:t>
            </a:r>
            <a:r>
              <a:rPr lang="en-US" sz="2400" dirty="0"/>
              <a:t> creates a software build including compiling, packaging, and running automated tests.</a:t>
            </a:r>
          </a:p>
          <a:p>
            <a:endParaRPr lang="en-US" dirty="0"/>
          </a:p>
        </p:txBody>
      </p:sp>
      <p:sp>
        <p:nvSpPr>
          <p:cNvPr id="4" name="Slide Number Placeholder 3">
            <a:extLst>
              <a:ext uri="{FF2B5EF4-FFF2-40B4-BE49-F238E27FC236}">
                <a16:creationId xmlns:a16="http://schemas.microsoft.com/office/drawing/2014/main" id="{6B74A53B-ACA3-4A1B-B3D4-3CD3DA140600}"/>
              </a:ext>
            </a:extLst>
          </p:cNvPr>
          <p:cNvSpPr>
            <a:spLocks noGrp="1"/>
          </p:cNvSpPr>
          <p:nvPr>
            <p:ph type="sldNum" sz="quarter" idx="12"/>
          </p:nvPr>
        </p:nvSpPr>
        <p:spPr/>
        <p:txBody>
          <a:bodyPr/>
          <a:lstStyle/>
          <a:p>
            <a:fld id="{AA521437-0170-4E37-9B6A-26C43D59B50C}" type="slidenum">
              <a:rPr lang="it-IT" smtClean="0"/>
              <a:t>13</a:t>
            </a:fld>
            <a:endParaRPr lang="it-IT" dirty="0"/>
          </a:p>
        </p:txBody>
      </p:sp>
      <p:pic>
        <p:nvPicPr>
          <p:cNvPr id="5" name="Picture 4" descr="The Four Pillars of Continuous Integration: Version control system, packet management system, continuous integration system, and automated build process.">
            <a:extLst>
              <a:ext uri="{FF2B5EF4-FFF2-40B4-BE49-F238E27FC236}">
                <a16:creationId xmlns:a16="http://schemas.microsoft.com/office/drawing/2014/main" id="{94D8C1F2-4B9F-408B-AFF0-AE1BFCE7DB97}"/>
              </a:ext>
            </a:extLst>
          </p:cNvPr>
          <p:cNvPicPr>
            <a:picLocks noChangeAspect="1"/>
          </p:cNvPicPr>
          <p:nvPr/>
        </p:nvPicPr>
        <p:blipFill>
          <a:blip r:embed="rId2"/>
          <a:stretch>
            <a:fillRect/>
          </a:stretch>
        </p:blipFill>
        <p:spPr>
          <a:xfrm>
            <a:off x="1832266" y="4756357"/>
            <a:ext cx="8527467" cy="1965118"/>
          </a:xfrm>
          <a:prstGeom prst="rect">
            <a:avLst/>
          </a:prstGeom>
        </p:spPr>
      </p:pic>
    </p:spTree>
    <p:extLst>
      <p:ext uri="{BB962C8B-B14F-4D97-AF65-F5344CB8AC3E}">
        <p14:creationId xmlns:p14="http://schemas.microsoft.com/office/powerpoint/2010/main" val="2878929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1D03B-3172-4CF9-931F-A778757E083A}"/>
              </a:ext>
            </a:extLst>
          </p:cNvPr>
          <p:cNvSpPr>
            <a:spLocks noGrp="1"/>
          </p:cNvSpPr>
          <p:nvPr>
            <p:ph type="title"/>
          </p:nvPr>
        </p:nvSpPr>
        <p:spPr/>
        <p:txBody>
          <a:bodyPr/>
          <a:lstStyle/>
          <a:p>
            <a:r>
              <a:rPr lang="en-US" dirty="0"/>
              <a:t>Benefits of Continuous Integration</a:t>
            </a:r>
          </a:p>
        </p:txBody>
      </p:sp>
      <p:sp>
        <p:nvSpPr>
          <p:cNvPr id="3" name="Content Placeholder 2">
            <a:extLst>
              <a:ext uri="{FF2B5EF4-FFF2-40B4-BE49-F238E27FC236}">
                <a16:creationId xmlns:a16="http://schemas.microsoft.com/office/drawing/2014/main" id="{B7A3D254-DBA8-47B4-A21A-7FE1B96A1FE3}"/>
              </a:ext>
            </a:extLst>
          </p:cNvPr>
          <p:cNvSpPr>
            <a:spLocks noGrp="1"/>
          </p:cNvSpPr>
          <p:nvPr>
            <p:ph sz="half" idx="1"/>
          </p:nvPr>
        </p:nvSpPr>
        <p:spPr/>
        <p:txBody>
          <a:bodyPr>
            <a:normAutofit lnSpcReduction="10000"/>
          </a:bodyPr>
          <a:lstStyle/>
          <a:p>
            <a:pPr marL="347663" indent="-347663">
              <a:buFont typeface="Arial" panose="020B0604020202020204" pitchFamily="34" charset="0"/>
              <a:buChar char="•"/>
            </a:pPr>
            <a:r>
              <a:rPr lang="en-US" dirty="0"/>
              <a:t>Improving code quality based on rapid feedback</a:t>
            </a:r>
          </a:p>
          <a:p>
            <a:pPr marL="347663" indent="-347663">
              <a:buFont typeface="Arial" panose="020B0604020202020204" pitchFamily="34" charset="0"/>
              <a:buChar char="•"/>
            </a:pPr>
            <a:r>
              <a:rPr lang="en-US" dirty="0"/>
              <a:t>Triggering automated testing for every code change</a:t>
            </a:r>
          </a:p>
          <a:p>
            <a:pPr marL="347663" indent="-347663">
              <a:buFont typeface="Arial" panose="020B0604020202020204" pitchFamily="34" charset="0"/>
              <a:buChar char="•"/>
            </a:pPr>
            <a:r>
              <a:rPr lang="en-US" dirty="0"/>
              <a:t>Reducing build times for rapid feedback and early detection of problems (risk reduction)</a:t>
            </a:r>
          </a:p>
          <a:p>
            <a:pPr marL="347663" indent="-347663">
              <a:buFont typeface="Arial" panose="020B0604020202020204" pitchFamily="34" charset="0"/>
              <a:buChar char="•"/>
            </a:pPr>
            <a:r>
              <a:rPr lang="en-US" dirty="0"/>
              <a:t>Better management of technical debt and code analysis</a:t>
            </a:r>
          </a:p>
          <a:p>
            <a:pPr marL="347663" indent="-347663">
              <a:buFont typeface="Arial" panose="020B0604020202020204" pitchFamily="34" charset="0"/>
              <a:buChar char="•"/>
            </a:pPr>
            <a:r>
              <a:rPr lang="en-US" dirty="0"/>
              <a:t>Reducing long, difficult, and bug-inducing merges</a:t>
            </a:r>
          </a:p>
          <a:p>
            <a:pPr marL="347663" indent="-347663">
              <a:buFont typeface="Arial" panose="020B0604020202020204" pitchFamily="34" charset="0"/>
              <a:buChar char="•"/>
            </a:pPr>
            <a:r>
              <a:rPr lang="en-US" dirty="0"/>
              <a:t>Increasing confidence in codebase health long before production deployment</a:t>
            </a:r>
          </a:p>
          <a:p>
            <a:pPr marL="347663" indent="-347663">
              <a:buFont typeface="Arial" panose="020B0604020202020204" pitchFamily="34" charset="0"/>
              <a:buChar char="•"/>
            </a:pPr>
            <a:r>
              <a:rPr lang="en-US" dirty="0"/>
              <a:t>Rapid feedback to the developer</a:t>
            </a:r>
          </a:p>
          <a:p>
            <a:endParaRPr lang="en-US" dirty="0"/>
          </a:p>
        </p:txBody>
      </p:sp>
      <p:sp>
        <p:nvSpPr>
          <p:cNvPr id="4" name="Slide Number Placeholder 3">
            <a:extLst>
              <a:ext uri="{FF2B5EF4-FFF2-40B4-BE49-F238E27FC236}">
                <a16:creationId xmlns:a16="http://schemas.microsoft.com/office/drawing/2014/main" id="{C61B6FB8-E25A-4651-9712-635044CBD794}"/>
              </a:ext>
            </a:extLst>
          </p:cNvPr>
          <p:cNvSpPr>
            <a:spLocks noGrp="1"/>
          </p:cNvSpPr>
          <p:nvPr>
            <p:ph type="sldNum" sz="quarter" idx="12"/>
          </p:nvPr>
        </p:nvSpPr>
        <p:spPr/>
        <p:txBody>
          <a:bodyPr/>
          <a:lstStyle/>
          <a:p>
            <a:fld id="{AA521437-0170-4E37-9B6A-26C43D59B50C}" type="slidenum">
              <a:rPr lang="it-IT" smtClean="0"/>
              <a:t>14</a:t>
            </a:fld>
            <a:endParaRPr lang="it-IT" dirty="0"/>
          </a:p>
        </p:txBody>
      </p:sp>
    </p:spTree>
    <p:extLst>
      <p:ext uri="{BB962C8B-B14F-4D97-AF65-F5344CB8AC3E}">
        <p14:creationId xmlns:p14="http://schemas.microsoft.com/office/powerpoint/2010/main" val="4021743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7CEFA-FD3C-4EFF-B26B-25F7D755D621}"/>
              </a:ext>
            </a:extLst>
          </p:cNvPr>
          <p:cNvSpPr>
            <a:spLocks noGrp="1"/>
          </p:cNvSpPr>
          <p:nvPr>
            <p:ph type="title"/>
          </p:nvPr>
        </p:nvSpPr>
        <p:spPr/>
        <p:txBody>
          <a:bodyPr/>
          <a:lstStyle/>
          <a:p>
            <a:r>
              <a:rPr lang="en-US" dirty="0"/>
              <a:t>Build Number Formatting and Build Status</a:t>
            </a:r>
          </a:p>
        </p:txBody>
      </p:sp>
      <p:sp>
        <p:nvSpPr>
          <p:cNvPr id="3" name="Content Placeholder 2">
            <a:extLst>
              <a:ext uri="{FF2B5EF4-FFF2-40B4-BE49-F238E27FC236}">
                <a16:creationId xmlns:a16="http://schemas.microsoft.com/office/drawing/2014/main" id="{1DAC8211-0218-4415-BFEF-014B9D8A91CB}"/>
              </a:ext>
            </a:extLst>
          </p:cNvPr>
          <p:cNvSpPr>
            <a:spLocks noGrp="1"/>
          </p:cNvSpPr>
          <p:nvPr>
            <p:ph sz="half" idx="1"/>
          </p:nvPr>
        </p:nvSpPr>
        <p:spPr/>
        <p:txBody>
          <a:bodyPr/>
          <a:lstStyle/>
          <a:p>
            <a:pPr marL="457200" indent="-457200">
              <a:buFont typeface="Arial" panose="020B0604020202020204" pitchFamily="34" charset="0"/>
              <a:buChar char="•"/>
            </a:pPr>
            <a:r>
              <a:rPr lang="en-US" dirty="0"/>
              <a:t>Build number formatting</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endParaRPr lang="en-US" dirty="0"/>
          </a:p>
          <a:p>
            <a:pPr marL="457200" indent="-457200">
              <a:buFont typeface="Arial" panose="020B0604020202020204" pitchFamily="34" charset="0"/>
              <a:buChar char="•"/>
            </a:pPr>
            <a:r>
              <a:rPr lang="en-US" dirty="0"/>
              <a:t>Build status (enabled, paused, disabled)</a:t>
            </a:r>
          </a:p>
          <a:p>
            <a:endParaRPr lang="en-US" dirty="0"/>
          </a:p>
        </p:txBody>
      </p:sp>
      <p:sp>
        <p:nvSpPr>
          <p:cNvPr id="4" name="Slide Number Placeholder 3">
            <a:extLst>
              <a:ext uri="{FF2B5EF4-FFF2-40B4-BE49-F238E27FC236}">
                <a16:creationId xmlns:a16="http://schemas.microsoft.com/office/drawing/2014/main" id="{B61DD775-5CE2-487A-BF05-8BA18BBBE4DE}"/>
              </a:ext>
            </a:extLst>
          </p:cNvPr>
          <p:cNvSpPr>
            <a:spLocks noGrp="1"/>
          </p:cNvSpPr>
          <p:nvPr>
            <p:ph type="sldNum" sz="quarter" idx="12"/>
          </p:nvPr>
        </p:nvSpPr>
        <p:spPr/>
        <p:txBody>
          <a:bodyPr/>
          <a:lstStyle/>
          <a:p>
            <a:fld id="{AA521437-0170-4E37-9B6A-26C43D59B50C}" type="slidenum">
              <a:rPr lang="it-IT" smtClean="0"/>
              <a:t>15</a:t>
            </a:fld>
            <a:endParaRPr lang="it-IT" dirty="0"/>
          </a:p>
        </p:txBody>
      </p:sp>
      <p:pic>
        <p:nvPicPr>
          <p:cNvPr id="5" name="Picture 4" descr="Screenshot of the build number format in the build options. ">
            <a:extLst>
              <a:ext uri="{FF2B5EF4-FFF2-40B4-BE49-F238E27FC236}">
                <a16:creationId xmlns:a16="http://schemas.microsoft.com/office/drawing/2014/main" id="{D5298E25-C2F6-4B9F-AA4A-E76D4AD0F1C8}"/>
              </a:ext>
            </a:extLst>
          </p:cNvPr>
          <p:cNvPicPr>
            <a:picLocks noChangeAspect="1"/>
          </p:cNvPicPr>
          <p:nvPr/>
        </p:nvPicPr>
        <p:blipFill>
          <a:blip r:embed="rId2"/>
          <a:stretch>
            <a:fillRect/>
          </a:stretch>
        </p:blipFill>
        <p:spPr>
          <a:xfrm>
            <a:off x="1049024" y="2363665"/>
            <a:ext cx="2352675" cy="1219200"/>
          </a:xfrm>
          <a:prstGeom prst="rect">
            <a:avLst/>
          </a:prstGeom>
          <a:ln>
            <a:noFill/>
          </a:ln>
        </p:spPr>
      </p:pic>
      <p:pic>
        <p:nvPicPr>
          <p:cNvPr id="6" name="Picture 5" descr="Screenshot of the build request is processing selections: enabled, paused and disabled.">
            <a:extLst>
              <a:ext uri="{FF2B5EF4-FFF2-40B4-BE49-F238E27FC236}">
                <a16:creationId xmlns:a16="http://schemas.microsoft.com/office/drawing/2014/main" id="{0F6F6715-7576-45D8-A0A5-0503BB50C44A}"/>
              </a:ext>
            </a:extLst>
          </p:cNvPr>
          <p:cNvPicPr>
            <a:picLocks noChangeAspect="1"/>
          </p:cNvPicPr>
          <p:nvPr/>
        </p:nvPicPr>
        <p:blipFill>
          <a:blip r:embed="rId3"/>
          <a:stretch>
            <a:fillRect/>
          </a:stretch>
        </p:blipFill>
        <p:spPr>
          <a:xfrm>
            <a:off x="996022" y="4456343"/>
            <a:ext cx="4400550" cy="1238250"/>
          </a:xfrm>
          <a:prstGeom prst="rect">
            <a:avLst/>
          </a:prstGeom>
        </p:spPr>
      </p:pic>
    </p:spTree>
    <p:extLst>
      <p:ext uri="{BB962C8B-B14F-4D97-AF65-F5344CB8AC3E}">
        <p14:creationId xmlns:p14="http://schemas.microsoft.com/office/powerpoint/2010/main" val="3330910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7FAB2-DDD9-48F0-B28A-1E54B08B6419}"/>
              </a:ext>
            </a:extLst>
          </p:cNvPr>
          <p:cNvSpPr>
            <a:spLocks noGrp="1"/>
          </p:cNvSpPr>
          <p:nvPr>
            <p:ph type="title"/>
          </p:nvPr>
        </p:nvSpPr>
        <p:spPr/>
        <p:txBody>
          <a:bodyPr/>
          <a:lstStyle/>
          <a:p>
            <a:r>
              <a:rPr lang="en-US" dirty="0"/>
              <a:t>Authorization and Timeouts, and Badges</a:t>
            </a:r>
          </a:p>
        </p:txBody>
      </p:sp>
      <p:sp>
        <p:nvSpPr>
          <p:cNvPr id="3" name="Content Placeholder 2">
            <a:extLst>
              <a:ext uri="{FF2B5EF4-FFF2-40B4-BE49-F238E27FC236}">
                <a16:creationId xmlns:a16="http://schemas.microsoft.com/office/drawing/2014/main" id="{F6367138-7A17-4621-AC05-10C9375BE186}"/>
              </a:ext>
            </a:extLst>
          </p:cNvPr>
          <p:cNvSpPr>
            <a:spLocks noGrp="1"/>
          </p:cNvSpPr>
          <p:nvPr>
            <p:ph sz="half" idx="1"/>
          </p:nvPr>
        </p:nvSpPr>
        <p:spPr/>
        <p:txBody>
          <a:bodyPr>
            <a:normAutofit lnSpcReduction="10000"/>
          </a:bodyPr>
          <a:lstStyle/>
          <a:p>
            <a:pPr marL="457200" indent="-457200">
              <a:buFont typeface="Arial" panose="020B0604020202020204" pitchFamily="34" charset="0"/>
              <a:buChar char="•"/>
            </a:pPr>
            <a:r>
              <a:rPr lang="en-US" dirty="0"/>
              <a:t>Authorization and Timeouts (scope, job timeout, cancel job timeout)</a:t>
            </a:r>
          </a:p>
          <a:p>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Badges</a:t>
            </a:r>
          </a:p>
          <a:p>
            <a:endParaRPr lang="en-US" dirty="0"/>
          </a:p>
        </p:txBody>
      </p:sp>
      <p:sp>
        <p:nvSpPr>
          <p:cNvPr id="4" name="Slide Number Placeholder 3">
            <a:extLst>
              <a:ext uri="{FF2B5EF4-FFF2-40B4-BE49-F238E27FC236}">
                <a16:creationId xmlns:a16="http://schemas.microsoft.com/office/drawing/2014/main" id="{A4E0A233-D624-4BC0-A3D6-C61DA90790DA}"/>
              </a:ext>
            </a:extLst>
          </p:cNvPr>
          <p:cNvSpPr>
            <a:spLocks noGrp="1"/>
          </p:cNvSpPr>
          <p:nvPr>
            <p:ph type="sldNum" sz="quarter" idx="12"/>
          </p:nvPr>
        </p:nvSpPr>
        <p:spPr/>
        <p:txBody>
          <a:bodyPr/>
          <a:lstStyle/>
          <a:p>
            <a:fld id="{AA521437-0170-4E37-9B6A-26C43D59B50C}" type="slidenum">
              <a:rPr lang="it-IT" smtClean="0"/>
              <a:t>16</a:t>
            </a:fld>
            <a:endParaRPr lang="it-IT" dirty="0"/>
          </a:p>
        </p:txBody>
      </p:sp>
      <p:pic>
        <p:nvPicPr>
          <p:cNvPr id="5" name="Picture 4" descr="Screenshot of the Build Job Properties page. The build scope is project collection. The build timeout is 60. The build cancel timeout is 5 minutes.">
            <a:extLst>
              <a:ext uri="{FF2B5EF4-FFF2-40B4-BE49-F238E27FC236}">
                <a16:creationId xmlns:a16="http://schemas.microsoft.com/office/drawing/2014/main" id="{21093A54-98E7-44DC-A52A-D2261F3C9BE0}"/>
              </a:ext>
            </a:extLst>
          </p:cNvPr>
          <p:cNvPicPr>
            <a:picLocks noChangeAspect="1"/>
          </p:cNvPicPr>
          <p:nvPr/>
        </p:nvPicPr>
        <p:blipFill>
          <a:blip r:embed="rId2"/>
          <a:stretch>
            <a:fillRect/>
          </a:stretch>
        </p:blipFill>
        <p:spPr>
          <a:xfrm>
            <a:off x="1036539" y="2598737"/>
            <a:ext cx="4714875" cy="2667000"/>
          </a:xfrm>
          <a:prstGeom prst="rect">
            <a:avLst/>
          </a:prstGeom>
        </p:spPr>
      </p:pic>
      <p:pic>
        <p:nvPicPr>
          <p:cNvPr id="6" name="Picture 5" descr="Screenshot of the Azure Pipelines badge which has Succeeded.">
            <a:extLst>
              <a:ext uri="{FF2B5EF4-FFF2-40B4-BE49-F238E27FC236}">
                <a16:creationId xmlns:a16="http://schemas.microsoft.com/office/drawing/2014/main" id="{DD2ACE7D-B9AB-4F91-A2B2-464CA6DF6151}"/>
              </a:ext>
            </a:extLst>
          </p:cNvPr>
          <p:cNvPicPr>
            <a:picLocks noChangeAspect="1"/>
          </p:cNvPicPr>
          <p:nvPr/>
        </p:nvPicPr>
        <p:blipFill>
          <a:blip r:embed="rId3"/>
          <a:stretch>
            <a:fillRect/>
          </a:stretch>
        </p:blipFill>
        <p:spPr>
          <a:xfrm>
            <a:off x="1036539" y="5868287"/>
            <a:ext cx="3583432" cy="611000"/>
          </a:xfrm>
          <a:prstGeom prst="rect">
            <a:avLst/>
          </a:prstGeom>
        </p:spPr>
      </p:pic>
    </p:spTree>
    <p:extLst>
      <p:ext uri="{BB962C8B-B14F-4D97-AF65-F5344CB8AC3E}">
        <p14:creationId xmlns:p14="http://schemas.microsoft.com/office/powerpoint/2010/main" val="1858145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B71A4-69F9-481A-8A62-4333101BCCA3}"/>
              </a:ext>
            </a:extLst>
          </p:cNvPr>
          <p:cNvSpPr>
            <a:spLocks noGrp="1"/>
          </p:cNvSpPr>
          <p:nvPr>
            <p:ph type="title"/>
          </p:nvPr>
        </p:nvSpPr>
        <p:spPr/>
        <p:txBody>
          <a:bodyPr/>
          <a:lstStyle/>
          <a:p>
            <a:r>
              <a:rPr lang="en-US" dirty="0"/>
              <a:t>Configuring Agent Demands</a:t>
            </a:r>
          </a:p>
        </p:txBody>
      </p:sp>
      <p:sp>
        <p:nvSpPr>
          <p:cNvPr id="3" name="Content Placeholder 2">
            <a:extLst>
              <a:ext uri="{FF2B5EF4-FFF2-40B4-BE49-F238E27FC236}">
                <a16:creationId xmlns:a16="http://schemas.microsoft.com/office/drawing/2014/main" id="{4DD60358-C3BB-46A7-9A5F-BE21FACE31EA}"/>
              </a:ext>
            </a:extLst>
          </p:cNvPr>
          <p:cNvSpPr>
            <a:spLocks noGrp="1"/>
          </p:cNvSpPr>
          <p:nvPr>
            <p:ph sz="half" idx="1"/>
          </p:nvPr>
        </p:nvSpPr>
        <p:spPr>
          <a:xfrm>
            <a:off x="586740" y="1825625"/>
            <a:ext cx="4853165" cy="4213225"/>
          </a:xfrm>
        </p:spPr>
        <p:txBody>
          <a:bodyPr/>
          <a:lstStyle/>
          <a:p>
            <a:pPr marL="457200" indent="-457200">
              <a:buFont typeface="Arial" panose="020B0604020202020204" pitchFamily="34" charset="0"/>
              <a:buChar char="•"/>
            </a:pPr>
            <a:r>
              <a:rPr lang="en-US" dirty="0"/>
              <a:t>User Capabilities</a:t>
            </a:r>
          </a:p>
          <a:p>
            <a:pPr marL="457200" indent="-457200">
              <a:buFont typeface="Arial" panose="020B0604020202020204" pitchFamily="34" charset="0"/>
              <a:buChar char="•"/>
            </a:pPr>
            <a:r>
              <a:rPr lang="en-US" dirty="0"/>
              <a:t>System Capabilities</a:t>
            </a:r>
          </a:p>
          <a:p>
            <a:pPr marL="457200" indent="-457200">
              <a:buFont typeface="Arial" panose="020B0604020202020204" pitchFamily="34" charset="0"/>
              <a:buChar char="•"/>
            </a:pPr>
            <a:r>
              <a:rPr lang="en-US" dirty="0"/>
              <a:t>Agents can have different authorization and timeout settings</a:t>
            </a:r>
          </a:p>
          <a:p>
            <a:endParaRPr lang="en-US" dirty="0"/>
          </a:p>
        </p:txBody>
      </p:sp>
      <p:sp>
        <p:nvSpPr>
          <p:cNvPr id="4" name="Slide Number Placeholder 3">
            <a:extLst>
              <a:ext uri="{FF2B5EF4-FFF2-40B4-BE49-F238E27FC236}">
                <a16:creationId xmlns:a16="http://schemas.microsoft.com/office/drawing/2014/main" id="{AE7CA96E-A09C-4859-A2B7-9318B87E2D69}"/>
              </a:ext>
            </a:extLst>
          </p:cNvPr>
          <p:cNvSpPr>
            <a:spLocks noGrp="1"/>
          </p:cNvSpPr>
          <p:nvPr>
            <p:ph type="sldNum" sz="quarter" idx="12"/>
          </p:nvPr>
        </p:nvSpPr>
        <p:spPr/>
        <p:txBody>
          <a:bodyPr/>
          <a:lstStyle/>
          <a:p>
            <a:fld id="{AA521437-0170-4E37-9B6A-26C43D59B50C}" type="slidenum">
              <a:rPr lang="it-IT" smtClean="0"/>
              <a:t>17</a:t>
            </a:fld>
            <a:endParaRPr lang="it-IT" dirty="0"/>
          </a:p>
        </p:txBody>
      </p:sp>
      <p:pic>
        <p:nvPicPr>
          <p:cNvPr id="5" name="Picture 4" descr="Screenshot of the Capabilities tab. Both User Capabilities and System Capabilities are shown. ">
            <a:extLst>
              <a:ext uri="{FF2B5EF4-FFF2-40B4-BE49-F238E27FC236}">
                <a16:creationId xmlns:a16="http://schemas.microsoft.com/office/drawing/2014/main" id="{14125450-30F3-4262-883E-6A6126AA5681}"/>
              </a:ext>
            </a:extLst>
          </p:cNvPr>
          <p:cNvPicPr>
            <a:picLocks noChangeAspect="1"/>
          </p:cNvPicPr>
          <p:nvPr/>
        </p:nvPicPr>
        <p:blipFill>
          <a:blip r:embed="rId2"/>
          <a:stretch>
            <a:fillRect/>
          </a:stretch>
        </p:blipFill>
        <p:spPr>
          <a:xfrm>
            <a:off x="6699885" y="1642269"/>
            <a:ext cx="4905375" cy="4762500"/>
          </a:xfrm>
          <a:prstGeom prst="rect">
            <a:avLst/>
          </a:prstGeom>
          <a:ln>
            <a:solidFill>
              <a:schemeClr val="tx1"/>
            </a:solidFill>
          </a:ln>
        </p:spPr>
      </p:pic>
    </p:spTree>
    <p:extLst>
      <p:ext uri="{BB962C8B-B14F-4D97-AF65-F5344CB8AC3E}">
        <p14:creationId xmlns:p14="http://schemas.microsoft.com/office/powerpoint/2010/main" val="868657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FF7A4-EAAD-4825-A11E-26D70F07C542}"/>
              </a:ext>
            </a:extLst>
          </p:cNvPr>
          <p:cNvSpPr>
            <a:spLocks noGrp="1"/>
          </p:cNvSpPr>
          <p:nvPr>
            <p:ph type="title"/>
          </p:nvPr>
        </p:nvSpPr>
        <p:spPr/>
        <p:txBody>
          <a:bodyPr/>
          <a:lstStyle/>
          <a:p>
            <a:r>
              <a:rPr lang="en-US" dirty="0"/>
              <a:t>Implementing Multi-Agent Builds</a:t>
            </a:r>
          </a:p>
        </p:txBody>
      </p:sp>
      <p:sp>
        <p:nvSpPr>
          <p:cNvPr id="3" name="Content Placeholder 2">
            <a:extLst>
              <a:ext uri="{FF2B5EF4-FFF2-40B4-BE49-F238E27FC236}">
                <a16:creationId xmlns:a16="http://schemas.microsoft.com/office/drawing/2014/main" id="{A9C212F6-EC19-44BD-9F2D-C6F55C0B74C9}"/>
              </a:ext>
            </a:extLst>
          </p:cNvPr>
          <p:cNvSpPr>
            <a:spLocks noGrp="1"/>
          </p:cNvSpPr>
          <p:nvPr>
            <p:ph sz="half" idx="1"/>
          </p:nvPr>
        </p:nvSpPr>
        <p:spPr/>
        <p:txBody>
          <a:bodyPr>
            <a:normAutofit lnSpcReduction="10000"/>
          </a:bodyPr>
          <a:lstStyle/>
          <a:p>
            <a:r>
              <a:rPr lang="en-US" dirty="0"/>
              <a:t>Adding multiple jobs to a pipeline lets you:</a:t>
            </a:r>
          </a:p>
          <a:p>
            <a:pPr marL="457200" indent="-457200">
              <a:buFont typeface="Arial" panose="020B0604020202020204" pitchFamily="34" charset="0"/>
              <a:buChar char="•"/>
            </a:pPr>
            <a:r>
              <a:rPr lang="en-US" dirty="0"/>
              <a:t>Break your pipeline into sections that need different agent pools, or self-hosted agents</a:t>
            </a:r>
          </a:p>
          <a:p>
            <a:pPr marL="457200" indent="-457200">
              <a:buFont typeface="Arial" panose="020B0604020202020204" pitchFamily="34" charset="0"/>
              <a:buChar char="•"/>
            </a:pPr>
            <a:r>
              <a:rPr lang="en-US" dirty="0"/>
              <a:t>Publish artifacts in one job and consume them in one or more subsequent jobs</a:t>
            </a:r>
          </a:p>
          <a:p>
            <a:pPr marL="457200" indent="-457200">
              <a:buFont typeface="Arial" panose="020B0604020202020204" pitchFamily="34" charset="0"/>
              <a:buChar char="•"/>
            </a:pPr>
            <a:r>
              <a:rPr lang="en-US" dirty="0"/>
              <a:t>Build faster by running multiple jobs in parallel</a:t>
            </a:r>
          </a:p>
          <a:p>
            <a:pPr marL="457200" indent="-457200">
              <a:buFont typeface="Arial" panose="020B0604020202020204" pitchFamily="34" charset="0"/>
              <a:buChar char="•"/>
            </a:pPr>
            <a:r>
              <a:rPr lang="en-US" dirty="0"/>
              <a:t>Enable conditional execution of tasks</a:t>
            </a:r>
          </a:p>
          <a:p>
            <a:endParaRPr lang="en-US" dirty="0"/>
          </a:p>
          <a:p>
            <a:pPr marL="0" indent="0">
              <a:buNone/>
            </a:pPr>
            <a:r>
              <a:rPr lang="en-US" sz="2400" dirty="0">
                <a:solidFill>
                  <a:srgbClr val="00B050"/>
                </a:solidFill>
                <a:latin typeface="Segoe UI Light" pitchFamily="34" charset="0"/>
              </a:rPr>
              <a:t>✔️</a:t>
            </a:r>
            <a:r>
              <a:rPr lang="en-US" sz="1800" dirty="0">
                <a:solidFill>
                  <a:srgbClr val="00B050"/>
                </a:solidFill>
                <a:latin typeface="Segoe UI Light" pitchFamily="34" charset="0"/>
              </a:rPr>
              <a:t> </a:t>
            </a:r>
            <a:r>
              <a:rPr lang="en-US" dirty="0"/>
              <a:t>You can configure the number of parallel jobs </a:t>
            </a:r>
          </a:p>
          <a:p>
            <a:endParaRPr lang="en-US" dirty="0"/>
          </a:p>
        </p:txBody>
      </p:sp>
      <p:sp>
        <p:nvSpPr>
          <p:cNvPr id="4" name="Slide Number Placeholder 3">
            <a:extLst>
              <a:ext uri="{FF2B5EF4-FFF2-40B4-BE49-F238E27FC236}">
                <a16:creationId xmlns:a16="http://schemas.microsoft.com/office/drawing/2014/main" id="{4162271C-5B62-41FF-98E9-E1FB76EB5AE7}"/>
              </a:ext>
            </a:extLst>
          </p:cNvPr>
          <p:cNvSpPr>
            <a:spLocks noGrp="1"/>
          </p:cNvSpPr>
          <p:nvPr>
            <p:ph type="sldNum" sz="quarter" idx="12"/>
          </p:nvPr>
        </p:nvSpPr>
        <p:spPr/>
        <p:txBody>
          <a:bodyPr/>
          <a:lstStyle/>
          <a:p>
            <a:fld id="{AA521437-0170-4E37-9B6A-26C43D59B50C}" type="slidenum">
              <a:rPr lang="it-IT" smtClean="0"/>
              <a:t>18</a:t>
            </a:fld>
            <a:endParaRPr lang="it-IT" dirty="0"/>
          </a:p>
        </p:txBody>
      </p:sp>
    </p:spTree>
    <p:extLst>
      <p:ext uri="{BB962C8B-B14F-4D97-AF65-F5344CB8AC3E}">
        <p14:creationId xmlns:p14="http://schemas.microsoft.com/office/powerpoint/2010/main" val="764384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A4FB7-85C2-4CE2-82E0-9D5F34AB0FF3}"/>
              </a:ext>
            </a:extLst>
          </p:cNvPr>
          <p:cNvSpPr>
            <a:spLocks noGrp="1"/>
          </p:cNvSpPr>
          <p:nvPr>
            <p:ph type="title"/>
          </p:nvPr>
        </p:nvSpPr>
        <p:spPr/>
        <p:txBody>
          <a:bodyPr/>
          <a:lstStyle/>
          <a:p>
            <a:r>
              <a:rPr lang="en-US" dirty="0"/>
              <a:t>Anatomy of a Pipeline</a:t>
            </a:r>
          </a:p>
        </p:txBody>
      </p:sp>
      <p:sp>
        <p:nvSpPr>
          <p:cNvPr id="3" name="Content Placeholder 2">
            <a:extLst>
              <a:ext uri="{FF2B5EF4-FFF2-40B4-BE49-F238E27FC236}">
                <a16:creationId xmlns:a16="http://schemas.microsoft.com/office/drawing/2014/main" id="{E5C5E1CE-8D3E-4E51-95F3-BAF16897AE9D}"/>
              </a:ext>
            </a:extLst>
          </p:cNvPr>
          <p:cNvSpPr>
            <a:spLocks noGrp="1"/>
          </p:cNvSpPr>
          <p:nvPr>
            <p:ph sz="half" idx="1"/>
          </p:nvPr>
        </p:nvSpPr>
        <p:spPr/>
        <p:txBody>
          <a:bodyPr>
            <a:normAutofit fontScale="85000" lnSpcReduction="10000"/>
          </a:bodyPr>
          <a:lstStyle/>
          <a:p>
            <a:pPr algn="l">
              <a:buFont typeface="Arial" panose="020B0604020202020204" pitchFamily="34" charset="0"/>
              <a:buChar char="•"/>
            </a:pPr>
            <a:r>
              <a:rPr lang="en-US" sz="2800" b="0" i="0" u="none" strike="noStrike" dirty="0">
                <a:effectLst/>
                <a:latin typeface="+mn-lt"/>
              </a:rPr>
              <a:t>Name – though often this is skipped (if it is skipped, a date-based name is generated automatically)</a:t>
            </a:r>
          </a:p>
          <a:p>
            <a:pPr algn="l">
              <a:buFont typeface="Arial" panose="020B0604020202020204" pitchFamily="34" charset="0"/>
              <a:buChar char="•"/>
            </a:pPr>
            <a:r>
              <a:rPr lang="en-US" sz="2800" b="0" i="0" u="none" strike="noStrike" dirty="0">
                <a:effectLst/>
                <a:latin typeface="+mn-lt"/>
              </a:rPr>
              <a:t>Trigger – more on triggers later, but without an </a:t>
            </a:r>
            <a:r>
              <a:rPr lang="en-US" sz="2800" b="0" i="0" u="none" strike="noStrike" dirty="0" err="1">
                <a:effectLst/>
                <a:latin typeface="+mn-lt"/>
              </a:rPr>
              <a:t>explicity</a:t>
            </a:r>
            <a:r>
              <a:rPr lang="en-US" sz="2800" b="0" i="0" u="none" strike="noStrike" dirty="0">
                <a:effectLst/>
                <a:latin typeface="+mn-lt"/>
              </a:rPr>
              <a:t> trigger, there’s an implicit "trigger on every commit to any path from any branch in this repo"</a:t>
            </a:r>
          </a:p>
          <a:p>
            <a:pPr algn="l">
              <a:buFont typeface="Arial" panose="020B0604020202020204" pitchFamily="34" charset="0"/>
              <a:buChar char="•"/>
            </a:pPr>
            <a:r>
              <a:rPr lang="en-US" sz="2800" b="0" i="0" u="none" strike="noStrike" dirty="0">
                <a:effectLst/>
                <a:latin typeface="+mn-lt"/>
              </a:rPr>
              <a:t>Variables – these are "inline" variables (more on other types of variables later)</a:t>
            </a:r>
          </a:p>
          <a:p>
            <a:pPr algn="l">
              <a:buFont typeface="Arial" panose="020B0604020202020204" pitchFamily="34" charset="0"/>
              <a:buChar char="•"/>
            </a:pPr>
            <a:r>
              <a:rPr lang="en-US" sz="2800" b="0" i="0" u="none" strike="noStrike" dirty="0">
                <a:effectLst/>
                <a:latin typeface="+mn-lt"/>
              </a:rPr>
              <a:t>Job – every pipeline must have at least one job</a:t>
            </a:r>
          </a:p>
          <a:p>
            <a:pPr algn="l">
              <a:buFont typeface="Arial" panose="020B0604020202020204" pitchFamily="34" charset="0"/>
              <a:buChar char="•"/>
            </a:pPr>
            <a:r>
              <a:rPr lang="en-US" sz="2800" b="0" i="0" u="none" strike="noStrike" dirty="0">
                <a:effectLst/>
                <a:latin typeface="+mn-lt"/>
              </a:rPr>
              <a:t>Pool – you configure which pool (queue) the job must run on</a:t>
            </a:r>
          </a:p>
          <a:p>
            <a:pPr algn="l">
              <a:buFont typeface="Arial" panose="020B0604020202020204" pitchFamily="34" charset="0"/>
              <a:buChar char="•"/>
            </a:pPr>
            <a:r>
              <a:rPr lang="en-US" sz="2800" b="0" i="0" u="none" strike="noStrike" dirty="0">
                <a:effectLst/>
                <a:latin typeface="+mn-lt"/>
              </a:rPr>
              <a:t>Checkout – the "checkout: self" tells the job which repository (or repositories if there are multiple checkouts) to checkout for this job</a:t>
            </a:r>
          </a:p>
          <a:p>
            <a:pPr algn="l">
              <a:buFont typeface="Arial" panose="020B0604020202020204" pitchFamily="34" charset="0"/>
              <a:buChar char="•"/>
            </a:pPr>
            <a:r>
              <a:rPr lang="en-US" sz="2800" b="0" i="0" u="none" strike="noStrike" dirty="0">
                <a:effectLst/>
                <a:latin typeface="+mn-lt"/>
              </a:rPr>
              <a:t>Steps – the actual tasks that need to be executed: in this case a "script" task (script is an alias) that can run inline scripts</a:t>
            </a:r>
          </a:p>
          <a:p>
            <a:endParaRPr lang="en-US" dirty="0"/>
          </a:p>
        </p:txBody>
      </p:sp>
      <p:sp>
        <p:nvSpPr>
          <p:cNvPr id="4" name="Slide Number Placeholder 3">
            <a:extLst>
              <a:ext uri="{FF2B5EF4-FFF2-40B4-BE49-F238E27FC236}">
                <a16:creationId xmlns:a16="http://schemas.microsoft.com/office/drawing/2014/main" id="{41CD1A4B-1D3C-4A43-9382-89A6E62B7472}"/>
              </a:ext>
            </a:extLst>
          </p:cNvPr>
          <p:cNvSpPr>
            <a:spLocks noGrp="1"/>
          </p:cNvSpPr>
          <p:nvPr>
            <p:ph type="sldNum" sz="quarter" idx="12"/>
          </p:nvPr>
        </p:nvSpPr>
        <p:spPr/>
        <p:txBody>
          <a:bodyPr/>
          <a:lstStyle/>
          <a:p>
            <a:fld id="{AA521437-0170-4E37-9B6A-26C43D59B50C}" type="slidenum">
              <a:rPr lang="it-IT" smtClean="0"/>
              <a:t>19</a:t>
            </a:fld>
            <a:endParaRPr lang="it-IT" dirty="0"/>
          </a:p>
        </p:txBody>
      </p:sp>
    </p:spTree>
    <p:extLst>
      <p:ext uri="{BB962C8B-B14F-4D97-AF65-F5344CB8AC3E}">
        <p14:creationId xmlns:p14="http://schemas.microsoft.com/office/powerpoint/2010/main" val="2427153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4F6097D-C0B0-4D1E-AC51-F417AB661947}"/>
              </a:ext>
            </a:extLst>
          </p:cNvPr>
          <p:cNvSpPr>
            <a:spLocks noGrp="1"/>
          </p:cNvSpPr>
          <p:nvPr>
            <p:ph type="title"/>
          </p:nvPr>
        </p:nvSpPr>
        <p:spPr/>
        <p:txBody>
          <a:bodyPr/>
          <a:lstStyle/>
          <a:p>
            <a:r>
              <a:rPr lang="en-US" dirty="0"/>
              <a:t>Azure Pipelines</a:t>
            </a:r>
          </a:p>
        </p:txBody>
      </p:sp>
      <p:sp>
        <p:nvSpPr>
          <p:cNvPr id="7" name="Content Placeholder 6">
            <a:extLst>
              <a:ext uri="{FF2B5EF4-FFF2-40B4-BE49-F238E27FC236}">
                <a16:creationId xmlns:a16="http://schemas.microsoft.com/office/drawing/2014/main" id="{DC57DEC3-A78C-456B-BB08-99D0EFF8A4B5}"/>
              </a:ext>
            </a:extLst>
          </p:cNvPr>
          <p:cNvSpPr>
            <a:spLocks noGrp="1"/>
          </p:cNvSpPr>
          <p:nvPr>
            <p:ph sz="half" idx="1"/>
          </p:nvPr>
        </p:nvSpPr>
        <p:spPr/>
        <p:txBody>
          <a:bodyPr>
            <a:normAutofit fontScale="92500"/>
          </a:bodyPr>
          <a:lstStyle/>
          <a:p>
            <a:r>
              <a:rPr lang="en-US" dirty="0"/>
              <a:t>Azure Pipelines is a cloud service that you can use to automatically build and test your code project and make it available to other users</a:t>
            </a:r>
          </a:p>
          <a:p>
            <a:r>
              <a:rPr lang="en-US" dirty="0"/>
              <a:t>Works great with Continuous Integration and Continuous Delivery</a:t>
            </a:r>
          </a:p>
          <a:p>
            <a:pPr lvl="1"/>
            <a:r>
              <a:rPr lang="en-US" dirty="0"/>
              <a:t>Work with any language or platform - Python, Java, PHP, Ruby, C#, and Go</a:t>
            </a:r>
          </a:p>
          <a:p>
            <a:pPr lvl="1"/>
            <a:r>
              <a:rPr lang="en-US" dirty="0"/>
              <a:t>Deploy to different types of targets at the same time</a:t>
            </a:r>
          </a:p>
          <a:p>
            <a:pPr lvl="1"/>
            <a:r>
              <a:rPr lang="en-US" dirty="0"/>
              <a:t>Integrate with Azure deployments - container registries, virtual machines, Azure services, or any on-premises or cloud target (Microsoft Azure, Google Cloud, or Amazon cloud services)</a:t>
            </a:r>
          </a:p>
          <a:p>
            <a:pPr lvl="1"/>
            <a:r>
              <a:rPr lang="en-US" dirty="0"/>
              <a:t>Build on Windows, Linux, or Mac machines</a:t>
            </a:r>
          </a:p>
          <a:p>
            <a:pPr lvl="1"/>
            <a:r>
              <a:rPr lang="en-US" dirty="0"/>
              <a:t>Integrate with GitHub</a:t>
            </a:r>
          </a:p>
          <a:p>
            <a:pPr lvl="1"/>
            <a:r>
              <a:rPr lang="en-US" dirty="0"/>
              <a:t>Work with open-source projects</a:t>
            </a:r>
          </a:p>
          <a:p>
            <a:endParaRPr lang="en-US" dirty="0"/>
          </a:p>
        </p:txBody>
      </p:sp>
      <p:sp>
        <p:nvSpPr>
          <p:cNvPr id="5" name="Slide Number Placeholder 4">
            <a:extLst>
              <a:ext uri="{FF2B5EF4-FFF2-40B4-BE49-F238E27FC236}">
                <a16:creationId xmlns:a16="http://schemas.microsoft.com/office/drawing/2014/main" id="{061322AA-88D6-4D5F-829C-E3E0C8C50510}"/>
              </a:ext>
            </a:extLst>
          </p:cNvPr>
          <p:cNvSpPr>
            <a:spLocks noGrp="1"/>
          </p:cNvSpPr>
          <p:nvPr>
            <p:ph type="sldNum" sz="quarter" idx="12"/>
          </p:nvPr>
        </p:nvSpPr>
        <p:spPr/>
        <p:txBody>
          <a:bodyPr/>
          <a:lstStyle/>
          <a:p>
            <a:fld id="{AA521437-0170-4E37-9B6A-26C43D59B50C}" type="slidenum">
              <a:rPr lang="it-IT" smtClean="0"/>
              <a:t>2</a:t>
            </a:fld>
            <a:endParaRPr lang="it-IT" dirty="0"/>
          </a:p>
        </p:txBody>
      </p:sp>
    </p:spTree>
    <p:extLst>
      <p:ext uri="{BB962C8B-B14F-4D97-AF65-F5344CB8AC3E}">
        <p14:creationId xmlns:p14="http://schemas.microsoft.com/office/powerpoint/2010/main" val="4190971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5E382-60DF-4CEC-B592-8339BD9F7C37}"/>
              </a:ext>
            </a:extLst>
          </p:cNvPr>
          <p:cNvSpPr>
            <a:spLocks noGrp="1"/>
          </p:cNvSpPr>
          <p:nvPr>
            <p:ph type="title"/>
          </p:nvPr>
        </p:nvSpPr>
        <p:spPr/>
        <p:txBody>
          <a:bodyPr/>
          <a:lstStyle/>
          <a:p>
            <a:r>
              <a:rPr lang="en-US" dirty="0"/>
              <a:t>Pipeline Structure</a:t>
            </a:r>
          </a:p>
        </p:txBody>
      </p:sp>
      <p:sp>
        <p:nvSpPr>
          <p:cNvPr id="3" name="Content Placeholder 2">
            <a:extLst>
              <a:ext uri="{FF2B5EF4-FFF2-40B4-BE49-F238E27FC236}">
                <a16:creationId xmlns:a16="http://schemas.microsoft.com/office/drawing/2014/main" id="{460D8E84-EEA4-4374-A355-6934030ECA0E}"/>
              </a:ext>
            </a:extLst>
          </p:cNvPr>
          <p:cNvSpPr>
            <a:spLocks noGrp="1"/>
          </p:cNvSpPr>
          <p:nvPr>
            <p:ph sz="half" idx="1"/>
          </p:nvPr>
        </p:nvSpPr>
        <p:spPr/>
        <p:txBody>
          <a:bodyPr/>
          <a:lstStyle/>
          <a:p>
            <a:pPr algn="l">
              <a:buFont typeface="Arial" panose="020B0604020202020204" pitchFamily="34" charset="0"/>
              <a:buChar char="•"/>
            </a:pPr>
            <a:r>
              <a:rPr lang="en-US" sz="2800" b="0" i="0" u="none" strike="noStrike" dirty="0">
                <a:effectLst/>
                <a:latin typeface="+mn-lt"/>
              </a:rPr>
              <a:t>Pipeline – one or more stages that describe a CI/CD process</a:t>
            </a:r>
          </a:p>
          <a:p>
            <a:pPr algn="l">
              <a:buFont typeface="Arial" panose="020B0604020202020204" pitchFamily="34" charset="0"/>
              <a:buChar char="•"/>
            </a:pPr>
            <a:r>
              <a:rPr lang="en-US" sz="2800" dirty="0">
                <a:latin typeface="+mn-lt"/>
              </a:rPr>
              <a:t>Stage – collection of related jobs</a:t>
            </a:r>
          </a:p>
          <a:p>
            <a:pPr algn="l">
              <a:buFont typeface="Arial" panose="020B0604020202020204" pitchFamily="34" charset="0"/>
              <a:buChar char="•"/>
            </a:pPr>
            <a:r>
              <a:rPr lang="en-US" sz="2800" b="0" i="0" u="none" strike="noStrike" dirty="0">
                <a:effectLst/>
                <a:latin typeface="+mn-lt"/>
              </a:rPr>
              <a:t>Job – collection of steps run by an agent on a server</a:t>
            </a:r>
          </a:p>
          <a:p>
            <a:pPr algn="l">
              <a:buFont typeface="Arial" panose="020B0604020202020204" pitchFamily="34" charset="0"/>
              <a:buChar char="•"/>
            </a:pPr>
            <a:r>
              <a:rPr lang="en-US" sz="2800" dirty="0">
                <a:latin typeface="+mn-lt"/>
              </a:rPr>
              <a:t>Step – linear sequence of operations that make up a job</a:t>
            </a:r>
          </a:p>
          <a:p>
            <a:pPr algn="l">
              <a:buFont typeface="Arial" panose="020B0604020202020204" pitchFamily="34" charset="0"/>
              <a:buChar char="•"/>
            </a:pPr>
            <a:r>
              <a:rPr lang="en-US" sz="2800" b="0" i="0" u="none" strike="noStrike" dirty="0">
                <a:effectLst/>
                <a:latin typeface="+mn-lt"/>
              </a:rPr>
              <a:t>Tasks – building blocks of a pipeline</a:t>
            </a:r>
          </a:p>
          <a:p>
            <a:endParaRPr lang="en-US" dirty="0"/>
          </a:p>
        </p:txBody>
      </p:sp>
      <p:sp>
        <p:nvSpPr>
          <p:cNvPr id="4" name="Slide Number Placeholder 3">
            <a:extLst>
              <a:ext uri="{FF2B5EF4-FFF2-40B4-BE49-F238E27FC236}">
                <a16:creationId xmlns:a16="http://schemas.microsoft.com/office/drawing/2014/main" id="{C0B02C18-CE91-41AB-977B-5263CF594247}"/>
              </a:ext>
            </a:extLst>
          </p:cNvPr>
          <p:cNvSpPr>
            <a:spLocks noGrp="1"/>
          </p:cNvSpPr>
          <p:nvPr>
            <p:ph type="sldNum" sz="quarter" idx="12"/>
          </p:nvPr>
        </p:nvSpPr>
        <p:spPr/>
        <p:txBody>
          <a:bodyPr/>
          <a:lstStyle/>
          <a:p>
            <a:fld id="{AA521437-0170-4E37-9B6A-26C43D59B50C}" type="slidenum">
              <a:rPr lang="it-IT" smtClean="0"/>
              <a:t>20</a:t>
            </a:fld>
            <a:endParaRPr lang="it-IT" dirty="0"/>
          </a:p>
        </p:txBody>
      </p:sp>
    </p:spTree>
    <p:extLst>
      <p:ext uri="{BB962C8B-B14F-4D97-AF65-F5344CB8AC3E}">
        <p14:creationId xmlns:p14="http://schemas.microsoft.com/office/powerpoint/2010/main" val="36410481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3A58F-8073-4C76-9138-73AD8753346E}"/>
              </a:ext>
            </a:extLst>
          </p:cNvPr>
          <p:cNvSpPr>
            <a:spLocks noGrp="1"/>
          </p:cNvSpPr>
          <p:nvPr>
            <p:ph type="title"/>
          </p:nvPr>
        </p:nvSpPr>
        <p:spPr/>
        <p:txBody>
          <a:bodyPr/>
          <a:lstStyle/>
          <a:p>
            <a:r>
              <a:rPr lang="en-US" dirty="0"/>
              <a:t>Templates</a:t>
            </a:r>
          </a:p>
        </p:txBody>
      </p:sp>
      <p:sp>
        <p:nvSpPr>
          <p:cNvPr id="3" name="Content Placeholder 2">
            <a:extLst>
              <a:ext uri="{FF2B5EF4-FFF2-40B4-BE49-F238E27FC236}">
                <a16:creationId xmlns:a16="http://schemas.microsoft.com/office/drawing/2014/main" id="{32882AD6-1707-40B6-8A6C-3BA2F1E69E38}"/>
              </a:ext>
            </a:extLst>
          </p:cNvPr>
          <p:cNvSpPr>
            <a:spLocks noGrp="1"/>
          </p:cNvSpPr>
          <p:nvPr>
            <p:ph sz="half" idx="1"/>
          </p:nvPr>
        </p:nvSpPr>
        <p:spPr/>
        <p:txBody>
          <a:bodyPr/>
          <a:lstStyle/>
          <a:p>
            <a:pPr marL="0" indent="0" algn="l">
              <a:buNone/>
            </a:pPr>
            <a:r>
              <a:rPr lang="en-US" sz="2800" b="0" i="0" u="none" strike="noStrike" dirty="0">
                <a:effectLst/>
                <a:latin typeface="+mn-lt"/>
              </a:rPr>
              <a:t>Azure Pipelines supports 4 </a:t>
            </a:r>
            <a:r>
              <a:rPr lang="en-US" sz="2800" dirty="0">
                <a:latin typeface="+mn-lt"/>
              </a:rPr>
              <a:t>kinds of templates</a:t>
            </a:r>
          </a:p>
          <a:p>
            <a:r>
              <a:rPr lang="en-US" sz="2800" b="0" i="0" u="none" strike="noStrike" dirty="0">
                <a:effectLst/>
                <a:latin typeface="+mn-lt"/>
              </a:rPr>
              <a:t>Stage</a:t>
            </a:r>
          </a:p>
          <a:p>
            <a:r>
              <a:rPr lang="en-US" sz="2800" dirty="0">
                <a:latin typeface="+mn-lt"/>
              </a:rPr>
              <a:t>Job</a:t>
            </a:r>
          </a:p>
          <a:p>
            <a:r>
              <a:rPr lang="en-US" sz="2800" b="0" i="0" u="none" strike="noStrike" dirty="0">
                <a:effectLst/>
                <a:latin typeface="+mn-lt"/>
              </a:rPr>
              <a:t>Step</a:t>
            </a:r>
          </a:p>
          <a:p>
            <a:r>
              <a:rPr lang="en-US" sz="2800" dirty="0">
                <a:latin typeface="+mn-lt"/>
              </a:rPr>
              <a:t>Variable</a:t>
            </a:r>
          </a:p>
          <a:p>
            <a:endParaRPr lang="en-US" dirty="0"/>
          </a:p>
        </p:txBody>
      </p:sp>
      <p:sp>
        <p:nvSpPr>
          <p:cNvPr id="4" name="Slide Number Placeholder 3">
            <a:extLst>
              <a:ext uri="{FF2B5EF4-FFF2-40B4-BE49-F238E27FC236}">
                <a16:creationId xmlns:a16="http://schemas.microsoft.com/office/drawing/2014/main" id="{08296ED8-2AD8-4053-A633-B9DD5F13CC11}"/>
              </a:ext>
            </a:extLst>
          </p:cNvPr>
          <p:cNvSpPr>
            <a:spLocks noGrp="1"/>
          </p:cNvSpPr>
          <p:nvPr>
            <p:ph type="sldNum" sz="quarter" idx="12"/>
          </p:nvPr>
        </p:nvSpPr>
        <p:spPr/>
        <p:txBody>
          <a:bodyPr/>
          <a:lstStyle/>
          <a:p>
            <a:fld id="{AA521437-0170-4E37-9B6A-26C43D59B50C}" type="slidenum">
              <a:rPr lang="it-IT" smtClean="0"/>
              <a:t>21</a:t>
            </a:fld>
            <a:endParaRPr lang="it-IT" dirty="0"/>
          </a:p>
        </p:txBody>
      </p:sp>
    </p:spTree>
    <p:extLst>
      <p:ext uri="{BB962C8B-B14F-4D97-AF65-F5344CB8AC3E}">
        <p14:creationId xmlns:p14="http://schemas.microsoft.com/office/powerpoint/2010/main" val="2155140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47756-CBE1-4A5B-8D35-6A83D8736074}"/>
              </a:ext>
            </a:extLst>
          </p:cNvPr>
          <p:cNvSpPr>
            <a:spLocks noGrp="1"/>
          </p:cNvSpPr>
          <p:nvPr>
            <p:ph type="title"/>
          </p:nvPr>
        </p:nvSpPr>
        <p:spPr/>
        <p:txBody>
          <a:bodyPr>
            <a:normAutofit fontScale="90000"/>
          </a:bodyPr>
          <a:lstStyle/>
          <a:p>
            <a:r>
              <a:rPr lang="en-US" dirty="0"/>
              <a:t>Source Control Types Supported by Azure Pipelines</a:t>
            </a:r>
          </a:p>
        </p:txBody>
      </p:sp>
      <p:sp>
        <p:nvSpPr>
          <p:cNvPr id="3" name="Content Placeholder 2">
            <a:extLst>
              <a:ext uri="{FF2B5EF4-FFF2-40B4-BE49-F238E27FC236}">
                <a16:creationId xmlns:a16="http://schemas.microsoft.com/office/drawing/2014/main" id="{026A7505-7CF0-4C60-B390-2C740AF35256}"/>
              </a:ext>
            </a:extLst>
          </p:cNvPr>
          <p:cNvSpPr>
            <a:spLocks noGrp="1"/>
          </p:cNvSpPr>
          <p:nvPr>
            <p:ph sz="half" idx="1"/>
          </p:nvPr>
        </p:nvSpPr>
        <p:spPr/>
        <p:txBody>
          <a:bodyPr/>
          <a:lstStyle/>
          <a:p>
            <a:pPr marL="0" indent="0">
              <a:buNone/>
            </a:pPr>
            <a:r>
              <a:rPr lang="en-US" sz="2800" dirty="0">
                <a:latin typeface="+mn-lt"/>
              </a:rPr>
              <a:t>Repository types supported:</a:t>
            </a:r>
          </a:p>
          <a:p>
            <a:endParaRPr lang="en-US" dirty="0"/>
          </a:p>
        </p:txBody>
      </p:sp>
      <p:sp>
        <p:nvSpPr>
          <p:cNvPr id="4" name="Slide Number Placeholder 3">
            <a:extLst>
              <a:ext uri="{FF2B5EF4-FFF2-40B4-BE49-F238E27FC236}">
                <a16:creationId xmlns:a16="http://schemas.microsoft.com/office/drawing/2014/main" id="{6E37245D-BCC1-4A8D-BA17-00F6C0E6AF72}"/>
              </a:ext>
            </a:extLst>
          </p:cNvPr>
          <p:cNvSpPr>
            <a:spLocks noGrp="1"/>
          </p:cNvSpPr>
          <p:nvPr>
            <p:ph type="sldNum" sz="quarter" idx="12"/>
          </p:nvPr>
        </p:nvSpPr>
        <p:spPr/>
        <p:txBody>
          <a:bodyPr/>
          <a:lstStyle/>
          <a:p>
            <a:fld id="{AA521437-0170-4E37-9B6A-26C43D59B50C}" type="slidenum">
              <a:rPr lang="it-IT" smtClean="0"/>
              <a:t>22</a:t>
            </a:fld>
            <a:endParaRPr lang="it-IT" dirty="0"/>
          </a:p>
        </p:txBody>
      </p:sp>
      <p:pic>
        <p:nvPicPr>
          <p:cNvPr id="5" name="Picture 4">
            <a:extLst>
              <a:ext uri="{FF2B5EF4-FFF2-40B4-BE49-F238E27FC236}">
                <a16:creationId xmlns:a16="http://schemas.microsoft.com/office/drawing/2014/main" id="{A532C095-D86B-43B3-94BB-3D22A1D559A0}"/>
              </a:ext>
            </a:extLst>
          </p:cNvPr>
          <p:cNvPicPr>
            <a:picLocks noChangeAspect="1"/>
          </p:cNvPicPr>
          <p:nvPr/>
        </p:nvPicPr>
        <p:blipFill>
          <a:blip r:embed="rId2"/>
          <a:stretch>
            <a:fillRect/>
          </a:stretch>
        </p:blipFill>
        <p:spPr>
          <a:xfrm>
            <a:off x="586740" y="2383259"/>
            <a:ext cx="7063211" cy="4247800"/>
          </a:xfrm>
          <a:prstGeom prst="rect">
            <a:avLst/>
          </a:prstGeom>
        </p:spPr>
      </p:pic>
    </p:spTree>
    <p:extLst>
      <p:ext uri="{BB962C8B-B14F-4D97-AF65-F5344CB8AC3E}">
        <p14:creationId xmlns:p14="http://schemas.microsoft.com/office/powerpoint/2010/main" val="2488485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B247A-B263-42CF-9AC6-6B94EF0A4449}"/>
              </a:ext>
            </a:extLst>
          </p:cNvPr>
          <p:cNvSpPr>
            <a:spLocks noGrp="1"/>
          </p:cNvSpPr>
          <p:nvPr>
            <p:ph type="title"/>
          </p:nvPr>
        </p:nvSpPr>
        <p:spPr/>
        <p:txBody>
          <a:bodyPr/>
          <a:lstStyle/>
          <a:p>
            <a:r>
              <a:rPr lang="en-US" dirty="0"/>
              <a:t>Communication with Azure Pipelines</a:t>
            </a:r>
          </a:p>
        </p:txBody>
      </p:sp>
      <p:sp>
        <p:nvSpPr>
          <p:cNvPr id="3" name="Content Placeholder 2">
            <a:extLst>
              <a:ext uri="{FF2B5EF4-FFF2-40B4-BE49-F238E27FC236}">
                <a16:creationId xmlns:a16="http://schemas.microsoft.com/office/drawing/2014/main" id="{841FEE8C-9633-4A54-A249-C12B2063F2CD}"/>
              </a:ext>
            </a:extLst>
          </p:cNvPr>
          <p:cNvSpPr>
            <a:spLocks noGrp="1"/>
          </p:cNvSpPr>
          <p:nvPr>
            <p:ph sz="half" idx="1"/>
          </p:nvPr>
        </p:nvSpPr>
        <p:spPr/>
        <p:txBody>
          <a:bodyPr/>
          <a:lstStyle/>
          <a:p>
            <a:r>
              <a:rPr lang="en-US" dirty="0"/>
              <a:t>The agent determines which job it needs to run, and to report the logs and job status</a:t>
            </a:r>
          </a:p>
          <a:p>
            <a:r>
              <a:rPr lang="en-US" dirty="0"/>
              <a:t>Communication is always initiated by the agent</a:t>
            </a:r>
          </a:p>
          <a:p>
            <a:r>
              <a:rPr lang="en-US" dirty="0"/>
              <a:t>All the messages from the agent to Azure Pipelines are over HTTPS</a:t>
            </a:r>
          </a:p>
          <a:p>
            <a:endParaRPr lang="en-US" dirty="0"/>
          </a:p>
        </p:txBody>
      </p:sp>
      <p:sp>
        <p:nvSpPr>
          <p:cNvPr id="4" name="Slide Number Placeholder 3">
            <a:extLst>
              <a:ext uri="{FF2B5EF4-FFF2-40B4-BE49-F238E27FC236}">
                <a16:creationId xmlns:a16="http://schemas.microsoft.com/office/drawing/2014/main" id="{52F5274D-136D-4E44-B1C4-AB1CB7B68919}"/>
              </a:ext>
            </a:extLst>
          </p:cNvPr>
          <p:cNvSpPr>
            <a:spLocks noGrp="1"/>
          </p:cNvSpPr>
          <p:nvPr>
            <p:ph type="sldNum" sz="quarter" idx="12"/>
          </p:nvPr>
        </p:nvSpPr>
        <p:spPr/>
        <p:txBody>
          <a:bodyPr/>
          <a:lstStyle/>
          <a:p>
            <a:fld id="{AA521437-0170-4E37-9B6A-26C43D59B50C}" type="slidenum">
              <a:rPr lang="it-IT" smtClean="0"/>
              <a:t>23</a:t>
            </a:fld>
            <a:endParaRPr lang="it-IT" dirty="0"/>
          </a:p>
        </p:txBody>
      </p:sp>
      <p:pic>
        <p:nvPicPr>
          <p:cNvPr id="5" name="Picture 4" descr="Agent on an on-premises machine behind a firewall is using port 443 to access an Azure pipeline. An agent on a machine in a cloud is also accessing the Azure pipeline. ">
            <a:extLst>
              <a:ext uri="{FF2B5EF4-FFF2-40B4-BE49-F238E27FC236}">
                <a16:creationId xmlns:a16="http://schemas.microsoft.com/office/drawing/2014/main" id="{A161FD0C-C755-485C-A3D1-0FFB7A9C11DE}"/>
              </a:ext>
            </a:extLst>
          </p:cNvPr>
          <p:cNvPicPr>
            <a:picLocks noChangeAspect="1"/>
          </p:cNvPicPr>
          <p:nvPr/>
        </p:nvPicPr>
        <p:blipFill>
          <a:blip r:embed="rId2"/>
          <a:stretch>
            <a:fillRect/>
          </a:stretch>
        </p:blipFill>
        <p:spPr>
          <a:xfrm>
            <a:off x="2249837" y="3709987"/>
            <a:ext cx="7486650" cy="3148013"/>
          </a:xfrm>
          <a:prstGeom prst="rect">
            <a:avLst/>
          </a:prstGeom>
        </p:spPr>
      </p:pic>
    </p:spTree>
    <p:extLst>
      <p:ext uri="{BB962C8B-B14F-4D97-AF65-F5344CB8AC3E}">
        <p14:creationId xmlns:p14="http://schemas.microsoft.com/office/powerpoint/2010/main" val="2911729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BD83C-458D-4CE4-9DBD-D5914DC4E998}"/>
              </a:ext>
            </a:extLst>
          </p:cNvPr>
          <p:cNvSpPr>
            <a:spLocks noGrp="1"/>
          </p:cNvSpPr>
          <p:nvPr>
            <p:ph type="title"/>
          </p:nvPr>
        </p:nvSpPr>
        <p:spPr/>
        <p:txBody>
          <a:bodyPr>
            <a:normAutofit/>
          </a:bodyPr>
          <a:lstStyle/>
          <a:p>
            <a:r>
              <a:rPr lang="en-US" dirty="0"/>
              <a:t>Communication to Deploy to Target Servers</a:t>
            </a:r>
          </a:p>
        </p:txBody>
      </p:sp>
      <p:sp>
        <p:nvSpPr>
          <p:cNvPr id="3" name="Content Placeholder 2">
            <a:extLst>
              <a:ext uri="{FF2B5EF4-FFF2-40B4-BE49-F238E27FC236}">
                <a16:creationId xmlns:a16="http://schemas.microsoft.com/office/drawing/2014/main" id="{A8706163-AEA7-4511-B00B-A17F7C5CCAB7}"/>
              </a:ext>
            </a:extLst>
          </p:cNvPr>
          <p:cNvSpPr>
            <a:spLocks noGrp="1"/>
          </p:cNvSpPr>
          <p:nvPr>
            <p:ph sz="half" idx="1"/>
          </p:nvPr>
        </p:nvSpPr>
        <p:spPr>
          <a:xfrm>
            <a:off x="586740" y="1825625"/>
            <a:ext cx="4591750" cy="4213225"/>
          </a:xfrm>
        </p:spPr>
        <p:txBody>
          <a:bodyPr/>
          <a:lstStyle/>
          <a:p>
            <a:r>
              <a:rPr lang="en-US" dirty="0"/>
              <a:t>Agent must have "line of sight" connectivity to servers</a:t>
            </a:r>
          </a:p>
          <a:p>
            <a:r>
              <a:rPr lang="en-US" dirty="0"/>
              <a:t>Microsoft-hosted agent pools, by default, have connectivity to Azure websites and servers running in Azure</a:t>
            </a:r>
          </a:p>
          <a:p>
            <a:r>
              <a:rPr lang="en-US" dirty="0"/>
              <a:t>You may need to manually configure connectivity</a:t>
            </a:r>
          </a:p>
          <a:p>
            <a:endParaRPr lang="en-US" dirty="0"/>
          </a:p>
        </p:txBody>
      </p:sp>
      <p:sp>
        <p:nvSpPr>
          <p:cNvPr id="4" name="Slide Number Placeholder 3">
            <a:extLst>
              <a:ext uri="{FF2B5EF4-FFF2-40B4-BE49-F238E27FC236}">
                <a16:creationId xmlns:a16="http://schemas.microsoft.com/office/drawing/2014/main" id="{35D7135A-49D3-4E75-A1A0-352382F122DC}"/>
              </a:ext>
            </a:extLst>
          </p:cNvPr>
          <p:cNvSpPr>
            <a:spLocks noGrp="1"/>
          </p:cNvSpPr>
          <p:nvPr>
            <p:ph type="sldNum" sz="quarter" idx="12"/>
          </p:nvPr>
        </p:nvSpPr>
        <p:spPr/>
        <p:txBody>
          <a:bodyPr/>
          <a:lstStyle/>
          <a:p>
            <a:fld id="{AA521437-0170-4E37-9B6A-26C43D59B50C}" type="slidenum">
              <a:rPr lang="it-IT" smtClean="0"/>
              <a:t>24</a:t>
            </a:fld>
            <a:endParaRPr lang="it-IT" dirty="0"/>
          </a:p>
        </p:txBody>
      </p:sp>
      <p:pic>
        <p:nvPicPr>
          <p:cNvPr id="5" name="Picture 4" descr="On-premises agents and Target on-premises stages are behind the firewall. Microsoft-hosted agents do not have line of sight behind the firewall. ">
            <a:extLst>
              <a:ext uri="{FF2B5EF4-FFF2-40B4-BE49-F238E27FC236}">
                <a16:creationId xmlns:a16="http://schemas.microsoft.com/office/drawing/2014/main" id="{DC47BD44-5D74-43A8-9E5E-B7CC14559CCB}"/>
              </a:ext>
            </a:extLst>
          </p:cNvPr>
          <p:cNvPicPr>
            <a:picLocks noChangeAspect="1"/>
          </p:cNvPicPr>
          <p:nvPr/>
        </p:nvPicPr>
        <p:blipFill>
          <a:blip r:embed="rId2"/>
          <a:stretch>
            <a:fillRect/>
          </a:stretch>
        </p:blipFill>
        <p:spPr>
          <a:xfrm>
            <a:off x="5362575" y="2098674"/>
            <a:ext cx="6829425" cy="3667125"/>
          </a:xfrm>
          <a:prstGeom prst="rect">
            <a:avLst/>
          </a:prstGeom>
        </p:spPr>
      </p:pic>
    </p:spTree>
    <p:extLst>
      <p:ext uri="{BB962C8B-B14F-4D97-AF65-F5344CB8AC3E}">
        <p14:creationId xmlns:p14="http://schemas.microsoft.com/office/powerpoint/2010/main" val="7060400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5B556C-34A7-4E5E-8272-D78D7975221E}"/>
              </a:ext>
            </a:extLst>
          </p:cNvPr>
          <p:cNvSpPr>
            <a:spLocks noGrp="1"/>
          </p:cNvSpPr>
          <p:nvPr>
            <p:ph type="title"/>
          </p:nvPr>
        </p:nvSpPr>
        <p:spPr/>
        <p:txBody>
          <a:bodyPr/>
          <a:lstStyle/>
          <a:p>
            <a:r>
              <a:rPr lang="it-IT" dirty="0" err="1"/>
              <a:t>Continuous</a:t>
            </a:r>
            <a:r>
              <a:rPr lang="it-IT" dirty="0"/>
              <a:t> Integration </a:t>
            </a:r>
            <a:endParaRPr lang="en-US" dirty="0"/>
          </a:p>
        </p:txBody>
      </p:sp>
      <p:sp>
        <p:nvSpPr>
          <p:cNvPr id="6" name="Text Placeholder 5">
            <a:extLst>
              <a:ext uri="{FF2B5EF4-FFF2-40B4-BE49-F238E27FC236}">
                <a16:creationId xmlns:a16="http://schemas.microsoft.com/office/drawing/2014/main" id="{9B4809FB-58F3-4C01-A598-C76663767EC3}"/>
              </a:ext>
            </a:extLst>
          </p:cNvPr>
          <p:cNvSpPr>
            <a:spLocks noGrp="1"/>
          </p:cNvSpPr>
          <p:nvPr>
            <p:ph type="body" idx="1"/>
          </p:nvPr>
        </p:nvSpPr>
        <p:spPr/>
        <p:txBody>
          <a:bodyPr/>
          <a:lstStyle/>
          <a:p>
            <a:r>
              <a:rPr lang="it-IT" dirty="0"/>
              <a:t>DEMO</a:t>
            </a:r>
            <a:endParaRPr lang="en-US" dirty="0"/>
          </a:p>
        </p:txBody>
      </p:sp>
      <p:sp>
        <p:nvSpPr>
          <p:cNvPr id="4" name="Slide Number Placeholder 3">
            <a:extLst>
              <a:ext uri="{FF2B5EF4-FFF2-40B4-BE49-F238E27FC236}">
                <a16:creationId xmlns:a16="http://schemas.microsoft.com/office/drawing/2014/main" id="{2CE4CFAD-4650-4CE4-B581-C6E2F9499E65}"/>
              </a:ext>
            </a:extLst>
          </p:cNvPr>
          <p:cNvSpPr>
            <a:spLocks noGrp="1"/>
          </p:cNvSpPr>
          <p:nvPr>
            <p:ph type="sldNum" sz="quarter" idx="12"/>
          </p:nvPr>
        </p:nvSpPr>
        <p:spPr/>
        <p:txBody>
          <a:bodyPr/>
          <a:lstStyle/>
          <a:p>
            <a:fld id="{AA521437-0170-4E37-9B6A-26C43D59B50C}" type="slidenum">
              <a:rPr lang="it-IT" smtClean="0"/>
              <a:t>25</a:t>
            </a:fld>
            <a:endParaRPr lang="it-IT" dirty="0"/>
          </a:p>
        </p:txBody>
      </p:sp>
    </p:spTree>
    <p:extLst>
      <p:ext uri="{BB962C8B-B14F-4D97-AF65-F5344CB8AC3E}">
        <p14:creationId xmlns:p14="http://schemas.microsoft.com/office/powerpoint/2010/main" val="40671652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3D6462-6BBA-4B9A-A26C-B2D5D779D103}"/>
              </a:ext>
            </a:extLst>
          </p:cNvPr>
          <p:cNvSpPr>
            <a:spLocks noGrp="1"/>
          </p:cNvSpPr>
          <p:nvPr>
            <p:ph type="title"/>
          </p:nvPr>
        </p:nvSpPr>
        <p:spPr/>
        <p:txBody>
          <a:bodyPr>
            <a:normAutofit fontScale="90000"/>
          </a:bodyPr>
          <a:lstStyle/>
          <a:p>
            <a:r>
              <a:rPr lang="en-US" dirty="0"/>
              <a:t>What is Continuous Delivery </a:t>
            </a:r>
            <a:br>
              <a:rPr lang="en-US" dirty="0"/>
            </a:br>
            <a:r>
              <a:rPr lang="en-US" dirty="0"/>
              <a:t>The Eight Principles of Continuous Delivery</a:t>
            </a:r>
          </a:p>
        </p:txBody>
      </p:sp>
      <p:sp>
        <p:nvSpPr>
          <p:cNvPr id="4" name="Slide Number Placeholder 3">
            <a:extLst>
              <a:ext uri="{FF2B5EF4-FFF2-40B4-BE49-F238E27FC236}">
                <a16:creationId xmlns:a16="http://schemas.microsoft.com/office/drawing/2014/main" id="{483C1C4D-F52F-45B2-8792-592B01CAFD1E}"/>
              </a:ext>
            </a:extLst>
          </p:cNvPr>
          <p:cNvSpPr>
            <a:spLocks noGrp="1"/>
          </p:cNvSpPr>
          <p:nvPr>
            <p:ph type="sldNum" sz="quarter" idx="12"/>
          </p:nvPr>
        </p:nvSpPr>
        <p:spPr/>
        <p:txBody>
          <a:bodyPr/>
          <a:lstStyle/>
          <a:p>
            <a:fld id="{AA521437-0170-4E37-9B6A-26C43D59B50C}" type="slidenum">
              <a:rPr lang="it-IT" smtClean="0"/>
              <a:t>26</a:t>
            </a:fld>
            <a:endParaRPr lang="it-IT"/>
          </a:p>
        </p:txBody>
      </p:sp>
      <p:graphicFrame>
        <p:nvGraphicFramePr>
          <p:cNvPr id="7" name="Content Placeholder 7">
            <a:extLst>
              <a:ext uri="{FF2B5EF4-FFF2-40B4-BE49-F238E27FC236}">
                <a16:creationId xmlns:a16="http://schemas.microsoft.com/office/drawing/2014/main" id="{079F1EA0-47B6-401C-A4A4-4062A8793B37}"/>
              </a:ext>
            </a:extLst>
          </p:cNvPr>
          <p:cNvGraphicFramePr>
            <a:graphicFrameLocks/>
          </p:cNvGraphicFramePr>
          <p:nvPr>
            <p:extLst>
              <p:ext uri="{D42A27DB-BD31-4B8C-83A1-F6EECF244321}">
                <p14:modId xmlns:p14="http://schemas.microsoft.com/office/powerpoint/2010/main" val="1699071754"/>
              </p:ext>
            </p:extLst>
          </p:nvPr>
        </p:nvGraphicFramePr>
        <p:xfrm>
          <a:off x="962401" y="2065956"/>
          <a:ext cx="10058400" cy="37861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308817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83A27-E5B1-4429-87B1-983B583B7FA2}"/>
              </a:ext>
            </a:extLst>
          </p:cNvPr>
          <p:cNvSpPr>
            <a:spLocks noGrp="1"/>
          </p:cNvSpPr>
          <p:nvPr>
            <p:ph type="title"/>
          </p:nvPr>
        </p:nvSpPr>
        <p:spPr/>
        <p:txBody>
          <a:bodyPr/>
          <a:lstStyle/>
          <a:p>
            <a:r>
              <a:rPr lang="en-US" dirty="0"/>
              <a:t>Releases And Deployments</a:t>
            </a:r>
          </a:p>
        </p:txBody>
      </p:sp>
      <p:sp>
        <p:nvSpPr>
          <p:cNvPr id="3" name="Content Placeholder 2">
            <a:extLst>
              <a:ext uri="{FF2B5EF4-FFF2-40B4-BE49-F238E27FC236}">
                <a16:creationId xmlns:a16="http://schemas.microsoft.com/office/drawing/2014/main" id="{6AADBAE0-6131-42E7-B3E3-C8EB69CE9F15}"/>
              </a:ext>
            </a:extLst>
          </p:cNvPr>
          <p:cNvSpPr>
            <a:spLocks noGrp="1"/>
          </p:cNvSpPr>
          <p:nvPr>
            <p:ph sz="half" idx="1"/>
          </p:nvPr>
        </p:nvSpPr>
        <p:spPr/>
        <p:txBody>
          <a:bodyPr/>
          <a:lstStyle/>
          <a:p>
            <a:pPr marL="457200" indent="-457200">
              <a:buFont typeface="Arial" panose="020B0604020202020204" pitchFamily="34" charset="0"/>
              <a:buChar char="•"/>
            </a:pPr>
            <a:r>
              <a:rPr lang="en-US" dirty="0"/>
              <a:t>Release and deployment are often coupled</a:t>
            </a:r>
          </a:p>
          <a:p>
            <a:pPr marL="457200" indent="-457200">
              <a:buFont typeface="Arial" panose="020B0604020202020204" pitchFamily="34" charset="0"/>
              <a:buChar char="•"/>
            </a:pPr>
            <a:r>
              <a:rPr lang="en-US" dirty="0"/>
              <a:t>Release is not the same as a deployment</a:t>
            </a:r>
          </a:p>
          <a:p>
            <a:pPr marL="457200" indent="-457200">
              <a:buFont typeface="Arial" panose="020B0604020202020204" pitchFamily="34" charset="0"/>
              <a:buChar char="•"/>
            </a:pPr>
            <a:r>
              <a:rPr lang="en-US" dirty="0"/>
              <a:t>Separate that in functional and technical release</a:t>
            </a:r>
          </a:p>
          <a:p>
            <a:pPr marL="571500" lvl="1" indent="-342900">
              <a:buFont typeface="Arial" panose="020B0604020202020204" pitchFamily="34" charset="0"/>
              <a:buChar char="•"/>
            </a:pPr>
            <a:r>
              <a:rPr lang="en-US" dirty="0"/>
              <a:t>Functional release is exposing features to customers</a:t>
            </a:r>
          </a:p>
          <a:p>
            <a:pPr marL="571500" lvl="1" indent="-342900">
              <a:buFont typeface="Arial" panose="020B0604020202020204" pitchFamily="34" charset="0"/>
              <a:buChar char="•"/>
            </a:pPr>
            <a:r>
              <a:rPr lang="en-US" dirty="0"/>
              <a:t>Technical release is deploying functionality</a:t>
            </a:r>
          </a:p>
          <a:p>
            <a:endParaRPr lang="en-US" dirty="0"/>
          </a:p>
        </p:txBody>
      </p:sp>
      <p:sp>
        <p:nvSpPr>
          <p:cNvPr id="4" name="Slide Number Placeholder 3">
            <a:extLst>
              <a:ext uri="{FF2B5EF4-FFF2-40B4-BE49-F238E27FC236}">
                <a16:creationId xmlns:a16="http://schemas.microsoft.com/office/drawing/2014/main" id="{11324EB7-3A4D-4750-A13E-F67CA4597D88}"/>
              </a:ext>
            </a:extLst>
          </p:cNvPr>
          <p:cNvSpPr>
            <a:spLocks noGrp="1"/>
          </p:cNvSpPr>
          <p:nvPr>
            <p:ph type="sldNum" sz="quarter" idx="12"/>
          </p:nvPr>
        </p:nvSpPr>
        <p:spPr/>
        <p:txBody>
          <a:bodyPr/>
          <a:lstStyle/>
          <a:p>
            <a:fld id="{AA521437-0170-4E37-9B6A-26C43D59B50C}" type="slidenum">
              <a:rPr lang="it-IT" smtClean="0"/>
              <a:t>27</a:t>
            </a:fld>
            <a:endParaRPr lang="it-IT" dirty="0"/>
          </a:p>
        </p:txBody>
      </p:sp>
    </p:spTree>
    <p:extLst>
      <p:ext uri="{BB962C8B-B14F-4D97-AF65-F5344CB8AC3E}">
        <p14:creationId xmlns:p14="http://schemas.microsoft.com/office/powerpoint/2010/main" val="4194904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00D8B-5B2C-412C-8C0D-B540E47B9F25}"/>
              </a:ext>
            </a:extLst>
          </p:cNvPr>
          <p:cNvSpPr>
            <a:spLocks noGrp="1"/>
          </p:cNvSpPr>
          <p:nvPr>
            <p:ph type="title"/>
          </p:nvPr>
        </p:nvSpPr>
        <p:spPr/>
        <p:txBody>
          <a:bodyPr/>
          <a:lstStyle/>
          <a:p>
            <a:r>
              <a:rPr lang="en-US" dirty="0"/>
              <a:t>Feature toggles</a:t>
            </a:r>
          </a:p>
        </p:txBody>
      </p:sp>
      <p:sp>
        <p:nvSpPr>
          <p:cNvPr id="3" name="Content Placeholder 2">
            <a:extLst>
              <a:ext uri="{FF2B5EF4-FFF2-40B4-BE49-F238E27FC236}">
                <a16:creationId xmlns:a16="http://schemas.microsoft.com/office/drawing/2014/main" id="{684AA234-5B01-42D3-A1AA-BAA1CBFC696E}"/>
              </a:ext>
            </a:extLst>
          </p:cNvPr>
          <p:cNvSpPr>
            <a:spLocks noGrp="1"/>
          </p:cNvSpPr>
          <p:nvPr>
            <p:ph sz="half" idx="1"/>
          </p:nvPr>
        </p:nvSpPr>
        <p:spPr/>
        <p:txBody>
          <a:bodyPr/>
          <a:lstStyle/>
          <a:p>
            <a:r>
              <a:rPr lang="en-US" dirty="0"/>
              <a:t>What is it?</a:t>
            </a:r>
          </a:p>
          <a:p>
            <a:pPr lvl="1"/>
            <a:r>
              <a:rPr lang="en-US" dirty="0"/>
              <a:t>Mechanism to separate feature deployment from feature exposure</a:t>
            </a:r>
          </a:p>
          <a:p>
            <a:pPr lvl="1"/>
            <a:r>
              <a:rPr lang="en-US" dirty="0"/>
              <a:t>A.k.a. feature flippers, feature flags, feature switch, conditional feature, etc.</a:t>
            </a:r>
          </a:p>
          <a:p>
            <a:r>
              <a:rPr lang="en-US" dirty="0"/>
              <a:t>Why do you need it?</a:t>
            </a:r>
          </a:p>
          <a:p>
            <a:pPr lvl="1"/>
            <a:r>
              <a:rPr lang="en-US" dirty="0"/>
              <a:t>It enables you to give control back to the business on when to release the feature</a:t>
            </a:r>
          </a:p>
          <a:p>
            <a:pPr lvl="1"/>
            <a:r>
              <a:rPr lang="en-US" dirty="0"/>
              <a:t>Enables A/B testing, canary releases and dark launching</a:t>
            </a:r>
          </a:p>
          <a:p>
            <a:pPr lvl="1"/>
            <a:r>
              <a:rPr lang="en-US" dirty="0"/>
              <a:t>It provides an alternative to keeping multiple branches in version control</a:t>
            </a:r>
          </a:p>
          <a:p>
            <a:pPr lvl="1"/>
            <a:r>
              <a:rPr lang="en-US" dirty="0"/>
              <a:t>Enables change without redeployment</a:t>
            </a:r>
          </a:p>
          <a:p>
            <a:endParaRPr lang="en-US" dirty="0"/>
          </a:p>
        </p:txBody>
      </p:sp>
      <p:sp>
        <p:nvSpPr>
          <p:cNvPr id="4" name="Slide Number Placeholder 3">
            <a:extLst>
              <a:ext uri="{FF2B5EF4-FFF2-40B4-BE49-F238E27FC236}">
                <a16:creationId xmlns:a16="http://schemas.microsoft.com/office/drawing/2014/main" id="{61F8BF0C-D835-4199-83E2-E314C6B84DAA}"/>
              </a:ext>
            </a:extLst>
          </p:cNvPr>
          <p:cNvSpPr>
            <a:spLocks noGrp="1"/>
          </p:cNvSpPr>
          <p:nvPr>
            <p:ph type="sldNum" sz="quarter" idx="12"/>
          </p:nvPr>
        </p:nvSpPr>
        <p:spPr/>
        <p:txBody>
          <a:bodyPr/>
          <a:lstStyle/>
          <a:p>
            <a:fld id="{AA521437-0170-4E37-9B6A-26C43D59B50C}" type="slidenum">
              <a:rPr lang="it-IT" smtClean="0"/>
              <a:t>28</a:t>
            </a:fld>
            <a:endParaRPr lang="it-IT" dirty="0"/>
          </a:p>
        </p:txBody>
      </p:sp>
    </p:spTree>
    <p:extLst>
      <p:ext uri="{BB962C8B-B14F-4D97-AF65-F5344CB8AC3E}">
        <p14:creationId xmlns:p14="http://schemas.microsoft.com/office/powerpoint/2010/main" val="2541570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3119A-BBBF-4A95-B285-8E288A03916F}"/>
              </a:ext>
            </a:extLst>
          </p:cNvPr>
          <p:cNvSpPr>
            <a:spLocks noGrp="1"/>
          </p:cNvSpPr>
          <p:nvPr>
            <p:ph type="title"/>
          </p:nvPr>
        </p:nvSpPr>
        <p:spPr/>
        <p:txBody>
          <a:bodyPr/>
          <a:lstStyle/>
          <a:p>
            <a:r>
              <a:rPr lang="it-IT" dirty="0"/>
              <a:t>Components in a release pipeline</a:t>
            </a:r>
            <a:endParaRPr lang="en-US" dirty="0"/>
          </a:p>
        </p:txBody>
      </p:sp>
      <p:sp>
        <p:nvSpPr>
          <p:cNvPr id="3" name="Content Placeholder 2">
            <a:extLst>
              <a:ext uri="{FF2B5EF4-FFF2-40B4-BE49-F238E27FC236}">
                <a16:creationId xmlns:a16="http://schemas.microsoft.com/office/drawing/2014/main" id="{2C13C058-67AA-4BA8-AE95-349D0881EF6E}"/>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96D71F42-32E6-4472-9F8C-254F6E3B3546}"/>
              </a:ext>
            </a:extLst>
          </p:cNvPr>
          <p:cNvSpPr>
            <a:spLocks noGrp="1"/>
          </p:cNvSpPr>
          <p:nvPr>
            <p:ph type="sldNum" sz="quarter" idx="12"/>
          </p:nvPr>
        </p:nvSpPr>
        <p:spPr/>
        <p:txBody>
          <a:bodyPr/>
          <a:lstStyle/>
          <a:p>
            <a:fld id="{AA521437-0170-4E37-9B6A-26C43D59B50C}" type="slidenum">
              <a:rPr lang="it-IT" smtClean="0"/>
              <a:t>29</a:t>
            </a:fld>
            <a:endParaRPr lang="it-IT" dirty="0"/>
          </a:p>
        </p:txBody>
      </p:sp>
      <p:pic>
        <p:nvPicPr>
          <p:cNvPr id="5" name="Content Placeholder 3">
            <a:extLst>
              <a:ext uri="{FF2B5EF4-FFF2-40B4-BE49-F238E27FC236}">
                <a16:creationId xmlns:a16="http://schemas.microsoft.com/office/drawing/2014/main" id="{DC5579C2-E63B-4C23-94B4-7B1034EB4578}"/>
              </a:ext>
            </a:extLst>
          </p:cNvPr>
          <p:cNvPicPr>
            <a:picLocks noChangeAspect="1"/>
          </p:cNvPicPr>
          <p:nvPr/>
        </p:nvPicPr>
        <p:blipFill rotWithShape="1">
          <a:blip r:embed="rId2"/>
          <a:srcRect l="68" t="628" r="2806" b="6536"/>
          <a:stretch/>
        </p:blipFill>
        <p:spPr>
          <a:xfrm>
            <a:off x="1167841" y="1690688"/>
            <a:ext cx="9615488" cy="4710112"/>
          </a:xfrm>
          <a:prstGeom prst="rect">
            <a:avLst/>
          </a:prstGeom>
        </p:spPr>
      </p:pic>
    </p:spTree>
    <p:extLst>
      <p:ext uri="{BB962C8B-B14F-4D97-AF65-F5344CB8AC3E}">
        <p14:creationId xmlns:p14="http://schemas.microsoft.com/office/powerpoint/2010/main" val="3477414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1D7E2-F631-44C1-B370-2D0AD13E5AEA}"/>
              </a:ext>
            </a:extLst>
          </p:cNvPr>
          <p:cNvSpPr>
            <a:spLocks noGrp="1"/>
          </p:cNvSpPr>
          <p:nvPr>
            <p:ph type="title"/>
          </p:nvPr>
        </p:nvSpPr>
        <p:spPr/>
        <p:txBody>
          <a:bodyPr/>
          <a:lstStyle/>
          <a:p>
            <a:r>
              <a:rPr lang="en-US" dirty="0"/>
              <a:t>Microsoft vs Self-Hosted Agents</a:t>
            </a:r>
          </a:p>
        </p:txBody>
      </p:sp>
      <p:sp>
        <p:nvSpPr>
          <p:cNvPr id="3" name="Content Placeholder 2">
            <a:extLst>
              <a:ext uri="{FF2B5EF4-FFF2-40B4-BE49-F238E27FC236}">
                <a16:creationId xmlns:a16="http://schemas.microsoft.com/office/drawing/2014/main" id="{76493F21-FDFC-465C-9BC9-7F857E78A36C}"/>
              </a:ext>
            </a:extLst>
          </p:cNvPr>
          <p:cNvSpPr>
            <a:spLocks noGrp="1"/>
          </p:cNvSpPr>
          <p:nvPr>
            <p:ph sz="half" idx="1"/>
          </p:nvPr>
        </p:nvSpPr>
        <p:spPr/>
        <p:txBody>
          <a:bodyPr>
            <a:normAutofit lnSpcReduction="10000"/>
          </a:bodyPr>
          <a:lstStyle/>
          <a:p>
            <a:r>
              <a:rPr lang="en-US" dirty="0"/>
              <a:t>You need at least one agent to build or deploy your project</a:t>
            </a:r>
          </a:p>
          <a:p>
            <a:r>
              <a:rPr lang="en-US" dirty="0"/>
              <a:t>An agent is installable software that runs one build or deployment job at a time</a:t>
            </a:r>
          </a:p>
          <a:p>
            <a:r>
              <a:rPr lang="en-US" dirty="0"/>
              <a:t>Two types of agents:</a:t>
            </a:r>
          </a:p>
          <a:p>
            <a:pPr lvl="1"/>
            <a:r>
              <a:rPr lang="en-US" b="1" dirty="0"/>
              <a:t>Microsoft-hosted agents </a:t>
            </a:r>
            <a:r>
              <a:rPr lang="en-US" dirty="0"/>
              <a:t>- Automatically take care of maintenance and upgrades. Each time you run a pipeline, you get a fresh virtual machine. The virtual machine is discarded after one use.</a:t>
            </a:r>
          </a:p>
          <a:p>
            <a:pPr lvl="1"/>
            <a:r>
              <a:rPr lang="en-US" b="1" dirty="0"/>
              <a:t>Self-hosted agents </a:t>
            </a:r>
            <a:r>
              <a:rPr lang="en-US" dirty="0"/>
              <a:t>– You take care of maintenance and upgrades. Give you more control to install dependent software needed. You can install the agent on Linux, macOS, Windows machines, or even in a Linux Docker container.</a:t>
            </a:r>
          </a:p>
          <a:p>
            <a:endParaRPr lang="en-US" dirty="0"/>
          </a:p>
        </p:txBody>
      </p:sp>
      <p:sp>
        <p:nvSpPr>
          <p:cNvPr id="4" name="Slide Number Placeholder 3">
            <a:extLst>
              <a:ext uri="{FF2B5EF4-FFF2-40B4-BE49-F238E27FC236}">
                <a16:creationId xmlns:a16="http://schemas.microsoft.com/office/drawing/2014/main" id="{B824F0E1-366A-466D-A17B-C75DE155A318}"/>
              </a:ext>
            </a:extLst>
          </p:cNvPr>
          <p:cNvSpPr>
            <a:spLocks noGrp="1"/>
          </p:cNvSpPr>
          <p:nvPr>
            <p:ph type="sldNum" sz="quarter" idx="12"/>
          </p:nvPr>
        </p:nvSpPr>
        <p:spPr/>
        <p:txBody>
          <a:bodyPr/>
          <a:lstStyle/>
          <a:p>
            <a:fld id="{AA521437-0170-4E37-9B6A-26C43D59B50C}" type="slidenum">
              <a:rPr lang="it-IT" smtClean="0"/>
              <a:t>3</a:t>
            </a:fld>
            <a:endParaRPr lang="it-IT" dirty="0"/>
          </a:p>
        </p:txBody>
      </p:sp>
    </p:spTree>
    <p:extLst>
      <p:ext uri="{BB962C8B-B14F-4D97-AF65-F5344CB8AC3E}">
        <p14:creationId xmlns:p14="http://schemas.microsoft.com/office/powerpoint/2010/main" val="17802139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D0775-A6FA-4732-B4BC-A3E0158DB323}"/>
              </a:ext>
            </a:extLst>
          </p:cNvPr>
          <p:cNvSpPr>
            <a:spLocks noGrp="1"/>
          </p:cNvSpPr>
          <p:nvPr>
            <p:ph type="title"/>
          </p:nvPr>
        </p:nvSpPr>
        <p:spPr/>
        <p:txBody>
          <a:bodyPr/>
          <a:lstStyle/>
          <a:p>
            <a:r>
              <a:rPr lang="en-US" dirty="0"/>
              <a:t>Deployment Stages</a:t>
            </a:r>
          </a:p>
        </p:txBody>
      </p:sp>
      <p:sp>
        <p:nvSpPr>
          <p:cNvPr id="3" name="Content Placeholder 2">
            <a:extLst>
              <a:ext uri="{FF2B5EF4-FFF2-40B4-BE49-F238E27FC236}">
                <a16:creationId xmlns:a16="http://schemas.microsoft.com/office/drawing/2014/main" id="{49B1617C-A9C4-4E6C-8910-D4E1BF968D49}"/>
              </a:ext>
            </a:extLst>
          </p:cNvPr>
          <p:cNvSpPr>
            <a:spLocks noGrp="1"/>
          </p:cNvSpPr>
          <p:nvPr>
            <p:ph sz="half" idx="1"/>
          </p:nvPr>
        </p:nvSpPr>
        <p:spPr/>
        <p:txBody>
          <a:bodyPr/>
          <a:lstStyle/>
          <a:p>
            <a:r>
              <a:rPr lang="en-US" dirty="0"/>
              <a:t>What is a stage?</a:t>
            </a:r>
          </a:p>
          <a:p>
            <a:pPr lvl="1"/>
            <a:r>
              <a:rPr lang="en-US" dirty="0"/>
              <a:t>Many different terms used in various release tools</a:t>
            </a:r>
          </a:p>
          <a:p>
            <a:pPr lvl="1"/>
            <a:r>
              <a:rPr lang="en-US" dirty="0"/>
              <a:t>Stages/environment </a:t>
            </a:r>
          </a:p>
          <a:p>
            <a:pPr lvl="1"/>
            <a:r>
              <a:rPr lang="en-US" dirty="0"/>
              <a:t>It is a dedicated place where people can fulfill their needs</a:t>
            </a:r>
          </a:p>
          <a:p>
            <a:r>
              <a:rPr lang="en-US" dirty="0"/>
              <a:t>What is your target environment?</a:t>
            </a:r>
          </a:p>
          <a:p>
            <a:r>
              <a:rPr lang="en-US" dirty="0"/>
              <a:t>Long-lived or short-lived environments</a:t>
            </a:r>
          </a:p>
          <a:p>
            <a:r>
              <a:rPr lang="en-US" dirty="0"/>
              <a:t>Purpose of an environment</a:t>
            </a:r>
          </a:p>
          <a:p>
            <a:r>
              <a:rPr lang="en-US" dirty="0"/>
              <a:t>Feature release and bugfix</a:t>
            </a:r>
          </a:p>
          <a:p>
            <a:endParaRPr lang="en-US" dirty="0"/>
          </a:p>
        </p:txBody>
      </p:sp>
      <p:sp>
        <p:nvSpPr>
          <p:cNvPr id="4" name="Slide Number Placeholder 3">
            <a:extLst>
              <a:ext uri="{FF2B5EF4-FFF2-40B4-BE49-F238E27FC236}">
                <a16:creationId xmlns:a16="http://schemas.microsoft.com/office/drawing/2014/main" id="{619E289E-1641-46C9-92B3-71CAAD42E537}"/>
              </a:ext>
            </a:extLst>
          </p:cNvPr>
          <p:cNvSpPr>
            <a:spLocks noGrp="1"/>
          </p:cNvSpPr>
          <p:nvPr>
            <p:ph type="sldNum" sz="quarter" idx="12"/>
          </p:nvPr>
        </p:nvSpPr>
        <p:spPr/>
        <p:txBody>
          <a:bodyPr/>
          <a:lstStyle/>
          <a:p>
            <a:fld id="{AA521437-0170-4E37-9B6A-26C43D59B50C}" type="slidenum">
              <a:rPr lang="it-IT" smtClean="0"/>
              <a:t>30</a:t>
            </a:fld>
            <a:endParaRPr lang="it-IT" dirty="0"/>
          </a:p>
        </p:txBody>
      </p:sp>
    </p:spTree>
    <p:extLst>
      <p:ext uri="{BB962C8B-B14F-4D97-AF65-F5344CB8AC3E}">
        <p14:creationId xmlns:p14="http://schemas.microsoft.com/office/powerpoint/2010/main" val="8952172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91784-802C-4763-8ABC-2F21C535DAC0}"/>
              </a:ext>
            </a:extLst>
          </p:cNvPr>
          <p:cNvSpPr>
            <a:spLocks noGrp="1"/>
          </p:cNvSpPr>
          <p:nvPr>
            <p:ph type="title"/>
          </p:nvPr>
        </p:nvSpPr>
        <p:spPr/>
        <p:txBody>
          <a:bodyPr/>
          <a:lstStyle/>
          <a:p>
            <a:r>
              <a:rPr lang="en-US" dirty="0"/>
              <a:t>Delivery cadence - three types of triggers</a:t>
            </a:r>
          </a:p>
        </p:txBody>
      </p:sp>
      <p:sp>
        <p:nvSpPr>
          <p:cNvPr id="4" name="Slide Number Placeholder 3">
            <a:extLst>
              <a:ext uri="{FF2B5EF4-FFF2-40B4-BE49-F238E27FC236}">
                <a16:creationId xmlns:a16="http://schemas.microsoft.com/office/drawing/2014/main" id="{B3E3B41E-CE5C-43C6-8035-AAB740045375}"/>
              </a:ext>
            </a:extLst>
          </p:cNvPr>
          <p:cNvSpPr>
            <a:spLocks noGrp="1"/>
          </p:cNvSpPr>
          <p:nvPr>
            <p:ph type="sldNum" sz="quarter" idx="12"/>
          </p:nvPr>
        </p:nvSpPr>
        <p:spPr/>
        <p:txBody>
          <a:bodyPr/>
          <a:lstStyle/>
          <a:p>
            <a:fld id="{AA521437-0170-4E37-9B6A-26C43D59B50C}" type="slidenum">
              <a:rPr lang="it-IT" smtClean="0"/>
              <a:t>31</a:t>
            </a:fld>
            <a:endParaRPr lang="it-IT" dirty="0"/>
          </a:p>
        </p:txBody>
      </p:sp>
      <p:graphicFrame>
        <p:nvGraphicFramePr>
          <p:cNvPr id="5" name="Content Placeholder 2">
            <a:extLst>
              <a:ext uri="{FF2B5EF4-FFF2-40B4-BE49-F238E27FC236}">
                <a16:creationId xmlns:a16="http://schemas.microsoft.com/office/drawing/2014/main" id="{053D2F9F-8F77-45E6-8D82-2BF3579FBDF0}"/>
              </a:ext>
            </a:extLst>
          </p:cNvPr>
          <p:cNvGraphicFramePr>
            <a:graphicFrameLocks/>
          </p:cNvGraphicFramePr>
          <p:nvPr>
            <p:extLst>
              <p:ext uri="{D42A27DB-BD31-4B8C-83A1-F6EECF244321}">
                <p14:modId xmlns:p14="http://schemas.microsoft.com/office/powerpoint/2010/main" val="1751728951"/>
              </p:ext>
            </p:extLst>
          </p:nvPr>
        </p:nvGraphicFramePr>
        <p:xfrm>
          <a:off x="1136380" y="1941432"/>
          <a:ext cx="10058400" cy="37861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7886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D3A07-1F42-45EC-8283-F21F36CEFDF4}"/>
              </a:ext>
            </a:extLst>
          </p:cNvPr>
          <p:cNvSpPr>
            <a:spLocks noGrp="1"/>
          </p:cNvSpPr>
          <p:nvPr>
            <p:ph type="title"/>
          </p:nvPr>
        </p:nvSpPr>
        <p:spPr/>
        <p:txBody>
          <a:bodyPr/>
          <a:lstStyle/>
          <a:p>
            <a:r>
              <a:rPr lang="en-US" dirty="0"/>
              <a:t>Release Approvals</a:t>
            </a:r>
          </a:p>
        </p:txBody>
      </p:sp>
      <p:sp>
        <p:nvSpPr>
          <p:cNvPr id="4" name="Slide Number Placeholder 3">
            <a:extLst>
              <a:ext uri="{FF2B5EF4-FFF2-40B4-BE49-F238E27FC236}">
                <a16:creationId xmlns:a16="http://schemas.microsoft.com/office/drawing/2014/main" id="{79448C10-D941-4C85-A2F5-96A7B4FDF56A}"/>
              </a:ext>
            </a:extLst>
          </p:cNvPr>
          <p:cNvSpPr>
            <a:spLocks noGrp="1"/>
          </p:cNvSpPr>
          <p:nvPr>
            <p:ph type="sldNum" sz="quarter" idx="12"/>
          </p:nvPr>
        </p:nvSpPr>
        <p:spPr/>
        <p:txBody>
          <a:bodyPr/>
          <a:lstStyle/>
          <a:p>
            <a:fld id="{AA521437-0170-4E37-9B6A-26C43D59B50C}" type="slidenum">
              <a:rPr lang="it-IT" smtClean="0"/>
              <a:t>32</a:t>
            </a:fld>
            <a:endParaRPr lang="it-IT" dirty="0"/>
          </a:p>
        </p:txBody>
      </p:sp>
      <p:sp>
        <p:nvSpPr>
          <p:cNvPr id="5" name="Rectangle: Rounded Corners 4">
            <a:extLst>
              <a:ext uri="{FF2B5EF4-FFF2-40B4-BE49-F238E27FC236}">
                <a16:creationId xmlns:a16="http://schemas.microsoft.com/office/drawing/2014/main" id="{3E478C67-FFF2-47A1-B21A-FDAAA1771B85}"/>
              </a:ext>
            </a:extLst>
          </p:cNvPr>
          <p:cNvSpPr/>
          <p:nvPr/>
        </p:nvSpPr>
        <p:spPr>
          <a:xfrm>
            <a:off x="1066800" y="2151161"/>
            <a:ext cx="10058399" cy="1135856"/>
          </a:xfrm>
          <a:prstGeom prst="roundRect">
            <a:avLst>
              <a:gd name="adj" fmla="val 10000"/>
            </a:avLst>
          </a:prstGeom>
        </p:spPr>
        <p:style>
          <a:lnRef idx="0">
            <a:schemeClr val="lt1">
              <a:alpha val="0"/>
              <a:hueOff val="0"/>
              <a:satOff val="0"/>
              <a:lumOff val="0"/>
              <a:alphaOff val="0"/>
            </a:schemeClr>
          </a:lnRef>
          <a:fillRef idx="1">
            <a:schemeClr val="accent2">
              <a:hueOff val="0"/>
              <a:satOff val="0"/>
              <a:lumOff val="0"/>
              <a:alphaOff val="0"/>
            </a:schemeClr>
          </a:fillRef>
          <a:effectRef idx="2">
            <a:schemeClr val="accent2">
              <a:hueOff val="0"/>
              <a:satOff val="0"/>
              <a:lumOff val="0"/>
              <a:alphaOff val="0"/>
            </a:schemeClr>
          </a:effectRef>
          <a:fontRef idx="minor"/>
        </p:style>
      </p:sp>
      <p:sp>
        <p:nvSpPr>
          <p:cNvPr id="6" name="Rectangle 5" descr="User">
            <a:extLst>
              <a:ext uri="{FF2B5EF4-FFF2-40B4-BE49-F238E27FC236}">
                <a16:creationId xmlns:a16="http://schemas.microsoft.com/office/drawing/2014/main" id="{704C4C42-EA9D-40AB-8C07-50AA3A7911FB}"/>
              </a:ext>
            </a:extLst>
          </p:cNvPr>
          <p:cNvSpPr/>
          <p:nvPr/>
        </p:nvSpPr>
        <p:spPr>
          <a:xfrm>
            <a:off x="1410396" y="2406729"/>
            <a:ext cx="624721" cy="624721"/>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0">
            <a:scrgbClr r="0" g="0" b="0"/>
          </a:lnRef>
          <a:fillRef idx="3">
            <a:scrgbClr r="0" g="0" b="0"/>
          </a:fillRef>
          <a:effectRef idx="2">
            <a:schemeClr val="bg1">
              <a:hueOff val="0"/>
              <a:satOff val="0"/>
              <a:lumOff val="0"/>
              <a:alphaOff val="0"/>
            </a:schemeClr>
          </a:effectRef>
          <a:fontRef idx="minor">
            <a:schemeClr val="dk1">
              <a:hueOff val="0"/>
              <a:satOff val="0"/>
              <a:lumOff val="0"/>
              <a:alphaOff val="0"/>
            </a:schemeClr>
          </a:fontRef>
        </p:style>
      </p:sp>
      <p:grpSp>
        <p:nvGrpSpPr>
          <p:cNvPr id="7" name="Group 6">
            <a:extLst>
              <a:ext uri="{FF2B5EF4-FFF2-40B4-BE49-F238E27FC236}">
                <a16:creationId xmlns:a16="http://schemas.microsoft.com/office/drawing/2014/main" id="{340B7ACD-25D4-4B5A-A5F0-A4BA31B2326A}"/>
              </a:ext>
            </a:extLst>
          </p:cNvPr>
          <p:cNvGrpSpPr/>
          <p:nvPr/>
        </p:nvGrpSpPr>
        <p:grpSpPr>
          <a:xfrm>
            <a:off x="2378714" y="2151161"/>
            <a:ext cx="8746485" cy="1135856"/>
            <a:chOff x="1311914" y="615255"/>
            <a:chExt cx="8746485" cy="1135856"/>
          </a:xfrm>
        </p:grpSpPr>
        <p:sp>
          <p:nvSpPr>
            <p:cNvPr id="13" name="Rectangle 12">
              <a:extLst>
                <a:ext uri="{FF2B5EF4-FFF2-40B4-BE49-F238E27FC236}">
                  <a16:creationId xmlns:a16="http://schemas.microsoft.com/office/drawing/2014/main" id="{8051F69B-1CF8-4968-8B35-4290D0482DBD}"/>
                </a:ext>
              </a:extLst>
            </p:cNvPr>
            <p:cNvSpPr/>
            <p:nvPr/>
          </p:nvSpPr>
          <p:spPr>
            <a:xfrm>
              <a:off x="1311914" y="615255"/>
              <a:ext cx="8746485" cy="11358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sp>
        <p:sp>
          <p:nvSpPr>
            <p:cNvPr id="14" name="TextBox 13">
              <a:extLst>
                <a:ext uri="{FF2B5EF4-FFF2-40B4-BE49-F238E27FC236}">
                  <a16:creationId xmlns:a16="http://schemas.microsoft.com/office/drawing/2014/main" id="{AC4D5725-17DF-4A8D-8757-97F26D953149}"/>
                </a:ext>
              </a:extLst>
            </p:cNvPr>
            <p:cNvSpPr txBox="1"/>
            <p:nvPr/>
          </p:nvSpPr>
          <p:spPr>
            <a:xfrm>
              <a:off x="1311914" y="615255"/>
              <a:ext cx="8746485" cy="1135856"/>
            </a:xfrm>
            <a:prstGeom prst="rect">
              <a:avLst/>
            </a:prstGeom>
          </p:spPr>
          <p:style>
            <a:lnRef idx="0">
              <a:scrgbClr r="0" g="0" b="0"/>
            </a:lnRef>
            <a:fillRef idx="0">
              <a:scrgbClr r="0" g="0" b="0"/>
            </a:fillRef>
            <a:effectRef idx="0">
              <a:scrgbClr r="0" g="0" b="0"/>
            </a:effectRef>
            <a:fontRef idx="minor">
              <a:schemeClr val="bg1">
                <a:hueOff val="0"/>
                <a:satOff val="0"/>
                <a:lumOff val="0"/>
                <a:alphaOff val="0"/>
              </a:schemeClr>
            </a:fontRef>
          </p:style>
          <p:txBody>
            <a:bodyPr spcFirstLastPara="0" vert="horz" wrap="square" lIns="120211" tIns="120211" rIns="120211" bIns="120211" numCol="1" spcCol="1270" anchor="ctr" anchorCtr="0">
              <a:noAutofit/>
            </a:bodyPr>
            <a:lstStyle/>
            <a:p>
              <a:pPr marL="0" lvl="0" indent="0" algn="l" defTabSz="1111250">
                <a:lnSpc>
                  <a:spcPct val="90000"/>
                </a:lnSpc>
                <a:spcBef>
                  <a:spcPct val="0"/>
                </a:spcBef>
                <a:spcAft>
                  <a:spcPct val="35000"/>
                </a:spcAft>
                <a:buNone/>
              </a:pPr>
              <a:r>
                <a:rPr lang="en-US" sz="2500" kern="1200"/>
                <a:t>Release approvals are not to control </a:t>
              </a:r>
              <a:r>
                <a:rPr lang="en-US" sz="2500" i="1" kern="1200"/>
                <a:t>*how*</a:t>
              </a:r>
              <a:r>
                <a:rPr lang="en-US" sz="2500" kern="1200"/>
                <a:t>, but control </a:t>
              </a:r>
              <a:r>
                <a:rPr lang="en-US" sz="2500" i="1" kern="1200"/>
                <a:t>*if*</a:t>
              </a:r>
              <a:r>
                <a:rPr lang="en-US" sz="2500" kern="1200"/>
                <a:t> you want to deliver multiple times a day. </a:t>
              </a:r>
            </a:p>
          </p:txBody>
        </p:sp>
      </p:grpSp>
      <p:sp>
        <p:nvSpPr>
          <p:cNvPr id="8" name="Rectangle: Rounded Corners 7">
            <a:extLst>
              <a:ext uri="{FF2B5EF4-FFF2-40B4-BE49-F238E27FC236}">
                <a16:creationId xmlns:a16="http://schemas.microsoft.com/office/drawing/2014/main" id="{0B154493-6823-4A25-BA4A-5DF0CE0B67CF}"/>
              </a:ext>
            </a:extLst>
          </p:cNvPr>
          <p:cNvSpPr/>
          <p:nvPr/>
        </p:nvSpPr>
        <p:spPr>
          <a:xfrm>
            <a:off x="1066800" y="3570982"/>
            <a:ext cx="10058399" cy="1135856"/>
          </a:xfrm>
          <a:prstGeom prst="roundRect">
            <a:avLst>
              <a:gd name="adj" fmla="val 10000"/>
            </a:avLst>
          </a:prstGeom>
        </p:spPr>
        <p:style>
          <a:lnRef idx="0">
            <a:schemeClr val="lt1">
              <a:alpha val="0"/>
              <a:hueOff val="0"/>
              <a:satOff val="0"/>
              <a:lumOff val="0"/>
              <a:alphaOff val="0"/>
            </a:schemeClr>
          </a:lnRef>
          <a:fillRef idx="1">
            <a:schemeClr val="accent3">
              <a:hueOff val="0"/>
              <a:satOff val="0"/>
              <a:lumOff val="0"/>
              <a:alphaOff val="0"/>
            </a:schemeClr>
          </a:fillRef>
          <a:effectRef idx="2">
            <a:schemeClr val="accent3">
              <a:hueOff val="0"/>
              <a:satOff val="0"/>
              <a:lumOff val="0"/>
              <a:alphaOff val="0"/>
            </a:schemeClr>
          </a:effectRef>
          <a:fontRef idx="minor"/>
        </p:style>
      </p:sp>
      <p:sp>
        <p:nvSpPr>
          <p:cNvPr id="9" name="Rectangle 8" descr="Handshake">
            <a:extLst>
              <a:ext uri="{FF2B5EF4-FFF2-40B4-BE49-F238E27FC236}">
                <a16:creationId xmlns:a16="http://schemas.microsoft.com/office/drawing/2014/main" id="{455292B7-175D-467D-AF24-31E848BE32D2}"/>
              </a:ext>
            </a:extLst>
          </p:cNvPr>
          <p:cNvSpPr/>
          <p:nvPr/>
        </p:nvSpPr>
        <p:spPr>
          <a:xfrm>
            <a:off x="1410396" y="3826549"/>
            <a:ext cx="624721" cy="624721"/>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0">
            <a:scrgbClr r="0" g="0" b="0"/>
          </a:lnRef>
          <a:fillRef idx="3">
            <a:scrgbClr r="0" g="0" b="0"/>
          </a:fillRef>
          <a:effectRef idx="2">
            <a:schemeClr val="bg1">
              <a:hueOff val="0"/>
              <a:satOff val="0"/>
              <a:lumOff val="0"/>
              <a:alphaOff val="0"/>
            </a:schemeClr>
          </a:effectRef>
          <a:fontRef idx="minor">
            <a:schemeClr val="dk1">
              <a:hueOff val="0"/>
              <a:satOff val="0"/>
              <a:lumOff val="0"/>
              <a:alphaOff val="0"/>
            </a:schemeClr>
          </a:fontRef>
        </p:style>
      </p:sp>
      <p:grpSp>
        <p:nvGrpSpPr>
          <p:cNvPr id="10" name="Group 9">
            <a:extLst>
              <a:ext uri="{FF2B5EF4-FFF2-40B4-BE49-F238E27FC236}">
                <a16:creationId xmlns:a16="http://schemas.microsoft.com/office/drawing/2014/main" id="{BCA6AA9C-FCB7-43AD-9E13-7FCF510F9BAD}"/>
              </a:ext>
            </a:extLst>
          </p:cNvPr>
          <p:cNvGrpSpPr/>
          <p:nvPr/>
        </p:nvGrpSpPr>
        <p:grpSpPr>
          <a:xfrm>
            <a:off x="2378714" y="3570982"/>
            <a:ext cx="8746485" cy="1135856"/>
            <a:chOff x="1311914" y="2035076"/>
            <a:chExt cx="8746485" cy="1135856"/>
          </a:xfrm>
        </p:grpSpPr>
        <p:sp>
          <p:nvSpPr>
            <p:cNvPr id="11" name="Rectangle 10">
              <a:extLst>
                <a:ext uri="{FF2B5EF4-FFF2-40B4-BE49-F238E27FC236}">
                  <a16:creationId xmlns:a16="http://schemas.microsoft.com/office/drawing/2014/main" id="{3D378E97-4BAA-466C-8AF9-F9F8D692409A}"/>
                </a:ext>
              </a:extLst>
            </p:cNvPr>
            <p:cNvSpPr/>
            <p:nvPr/>
          </p:nvSpPr>
          <p:spPr>
            <a:xfrm>
              <a:off x="1311914" y="2035076"/>
              <a:ext cx="8746485" cy="11358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sp>
        <p:sp>
          <p:nvSpPr>
            <p:cNvPr id="12" name="TextBox 11">
              <a:extLst>
                <a:ext uri="{FF2B5EF4-FFF2-40B4-BE49-F238E27FC236}">
                  <a16:creationId xmlns:a16="http://schemas.microsoft.com/office/drawing/2014/main" id="{03A153DB-3A30-4467-9D0A-2BD532A3850F}"/>
                </a:ext>
              </a:extLst>
            </p:cNvPr>
            <p:cNvSpPr txBox="1"/>
            <p:nvPr/>
          </p:nvSpPr>
          <p:spPr>
            <a:xfrm>
              <a:off x="1311914" y="2035076"/>
              <a:ext cx="8746485" cy="1135856"/>
            </a:xfrm>
            <a:prstGeom prst="rect">
              <a:avLst/>
            </a:prstGeom>
          </p:spPr>
          <p:style>
            <a:lnRef idx="0">
              <a:scrgbClr r="0" g="0" b="0"/>
            </a:lnRef>
            <a:fillRef idx="0">
              <a:scrgbClr r="0" g="0" b="0"/>
            </a:fillRef>
            <a:effectRef idx="0">
              <a:scrgbClr r="0" g="0" b="0"/>
            </a:effectRef>
            <a:fontRef idx="minor">
              <a:schemeClr val="bg1">
                <a:hueOff val="0"/>
                <a:satOff val="0"/>
                <a:lumOff val="0"/>
                <a:alphaOff val="0"/>
              </a:schemeClr>
            </a:fontRef>
          </p:style>
          <p:txBody>
            <a:bodyPr spcFirstLastPara="0" vert="horz" wrap="square" lIns="120211" tIns="120211" rIns="120211" bIns="120211" numCol="1" spcCol="1270" anchor="ctr" anchorCtr="0">
              <a:noAutofit/>
            </a:bodyPr>
            <a:lstStyle/>
            <a:p>
              <a:pPr marL="0" lvl="0" indent="0" algn="l" defTabSz="1111250">
                <a:lnSpc>
                  <a:spcPct val="90000"/>
                </a:lnSpc>
                <a:spcBef>
                  <a:spcPct val="0"/>
                </a:spcBef>
                <a:spcAft>
                  <a:spcPct val="35000"/>
                </a:spcAft>
                <a:buNone/>
              </a:pPr>
              <a:r>
                <a:rPr lang="en-US" sz="2500" kern="1200" dirty="0"/>
                <a:t>Manual Approvals help in building trust  about the automated release process</a:t>
              </a:r>
            </a:p>
          </p:txBody>
        </p:sp>
      </p:grpSp>
    </p:spTree>
    <p:extLst>
      <p:ext uri="{BB962C8B-B14F-4D97-AF65-F5344CB8AC3E}">
        <p14:creationId xmlns:p14="http://schemas.microsoft.com/office/powerpoint/2010/main" val="5256179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981FB-17BF-471A-A06D-B002BD7F4046}"/>
              </a:ext>
            </a:extLst>
          </p:cNvPr>
          <p:cNvSpPr>
            <a:spLocks noGrp="1"/>
          </p:cNvSpPr>
          <p:nvPr>
            <p:ph type="title"/>
          </p:nvPr>
        </p:nvSpPr>
        <p:spPr/>
        <p:txBody>
          <a:bodyPr/>
          <a:lstStyle/>
          <a:p>
            <a:r>
              <a:rPr lang="en-US" dirty="0"/>
              <a:t>Release Gates</a:t>
            </a:r>
          </a:p>
        </p:txBody>
      </p:sp>
      <p:sp>
        <p:nvSpPr>
          <p:cNvPr id="3" name="Content Placeholder 2">
            <a:extLst>
              <a:ext uri="{FF2B5EF4-FFF2-40B4-BE49-F238E27FC236}">
                <a16:creationId xmlns:a16="http://schemas.microsoft.com/office/drawing/2014/main" id="{BC81A366-E7C4-4BD0-9569-23503267EFE9}"/>
              </a:ext>
            </a:extLst>
          </p:cNvPr>
          <p:cNvSpPr>
            <a:spLocks noGrp="1"/>
          </p:cNvSpPr>
          <p:nvPr>
            <p:ph sz="half" idx="1"/>
          </p:nvPr>
        </p:nvSpPr>
        <p:spPr/>
        <p:txBody>
          <a:bodyPr/>
          <a:lstStyle/>
          <a:p>
            <a:r>
              <a:rPr lang="en-US" dirty="0"/>
              <a:t>Release gates give you additional control over the start and completion of the deployment pipeline. They can usually be set up as a pre-deployment and post-deployment condition and can do validation with other automated systems until specific requirements are verified.</a:t>
            </a:r>
          </a:p>
          <a:p>
            <a:endParaRPr lang="en-US" dirty="0"/>
          </a:p>
        </p:txBody>
      </p:sp>
      <p:sp>
        <p:nvSpPr>
          <p:cNvPr id="4" name="Slide Number Placeholder 3">
            <a:extLst>
              <a:ext uri="{FF2B5EF4-FFF2-40B4-BE49-F238E27FC236}">
                <a16:creationId xmlns:a16="http://schemas.microsoft.com/office/drawing/2014/main" id="{48BCC0D6-66C8-4FA3-8136-B8E05C135388}"/>
              </a:ext>
            </a:extLst>
          </p:cNvPr>
          <p:cNvSpPr>
            <a:spLocks noGrp="1"/>
          </p:cNvSpPr>
          <p:nvPr>
            <p:ph type="sldNum" sz="quarter" idx="12"/>
          </p:nvPr>
        </p:nvSpPr>
        <p:spPr/>
        <p:txBody>
          <a:bodyPr/>
          <a:lstStyle/>
          <a:p>
            <a:fld id="{AA521437-0170-4E37-9B6A-26C43D59B50C}" type="slidenum">
              <a:rPr lang="it-IT" smtClean="0"/>
              <a:t>33</a:t>
            </a:fld>
            <a:endParaRPr lang="it-IT" dirty="0"/>
          </a:p>
        </p:txBody>
      </p:sp>
    </p:spTree>
    <p:extLst>
      <p:ext uri="{BB962C8B-B14F-4D97-AF65-F5344CB8AC3E}">
        <p14:creationId xmlns:p14="http://schemas.microsoft.com/office/powerpoint/2010/main" val="2733073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B619A-827B-4666-BCFE-766236D519E6}"/>
              </a:ext>
            </a:extLst>
          </p:cNvPr>
          <p:cNvSpPr>
            <a:spLocks noGrp="1"/>
          </p:cNvSpPr>
          <p:nvPr>
            <p:ph type="title"/>
          </p:nvPr>
        </p:nvSpPr>
        <p:spPr/>
        <p:txBody>
          <a:bodyPr/>
          <a:lstStyle/>
          <a:p>
            <a:r>
              <a:rPr lang="en-US" dirty="0"/>
              <a:t>Release Gate Examples</a:t>
            </a:r>
          </a:p>
        </p:txBody>
      </p:sp>
      <p:sp>
        <p:nvSpPr>
          <p:cNvPr id="4" name="Slide Number Placeholder 3">
            <a:extLst>
              <a:ext uri="{FF2B5EF4-FFF2-40B4-BE49-F238E27FC236}">
                <a16:creationId xmlns:a16="http://schemas.microsoft.com/office/drawing/2014/main" id="{59759B4F-4B67-4AFF-9F6B-84EADFEA25FC}"/>
              </a:ext>
            </a:extLst>
          </p:cNvPr>
          <p:cNvSpPr>
            <a:spLocks noGrp="1"/>
          </p:cNvSpPr>
          <p:nvPr>
            <p:ph type="sldNum" sz="quarter" idx="12"/>
          </p:nvPr>
        </p:nvSpPr>
        <p:spPr/>
        <p:txBody>
          <a:bodyPr/>
          <a:lstStyle/>
          <a:p>
            <a:fld id="{AA521437-0170-4E37-9B6A-26C43D59B50C}" type="slidenum">
              <a:rPr lang="it-IT" smtClean="0"/>
              <a:t>34</a:t>
            </a:fld>
            <a:endParaRPr lang="it-IT" dirty="0"/>
          </a:p>
        </p:txBody>
      </p:sp>
      <p:graphicFrame>
        <p:nvGraphicFramePr>
          <p:cNvPr id="5" name="Content Placeholder 2">
            <a:extLst>
              <a:ext uri="{FF2B5EF4-FFF2-40B4-BE49-F238E27FC236}">
                <a16:creationId xmlns:a16="http://schemas.microsoft.com/office/drawing/2014/main" id="{D49A17BE-C567-4B51-AB22-611D81CCD00A}"/>
              </a:ext>
            </a:extLst>
          </p:cNvPr>
          <p:cNvGraphicFramePr>
            <a:graphicFrameLocks/>
          </p:cNvGraphicFramePr>
          <p:nvPr>
            <p:extLst>
              <p:ext uri="{D42A27DB-BD31-4B8C-83A1-F6EECF244321}">
                <p14:modId xmlns:p14="http://schemas.microsoft.com/office/powerpoint/2010/main" val="4260087042"/>
              </p:ext>
            </p:extLst>
          </p:nvPr>
        </p:nvGraphicFramePr>
        <p:xfrm>
          <a:off x="1066800" y="1984375"/>
          <a:ext cx="10058400" cy="37861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95996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7FEE1-AC76-4905-A170-574E7EE882D2}"/>
              </a:ext>
            </a:extLst>
          </p:cNvPr>
          <p:cNvSpPr>
            <a:spLocks noGrp="1"/>
          </p:cNvSpPr>
          <p:nvPr>
            <p:ph type="title"/>
          </p:nvPr>
        </p:nvSpPr>
        <p:spPr/>
        <p:txBody>
          <a:bodyPr/>
          <a:lstStyle/>
          <a:p>
            <a:r>
              <a:rPr lang="en-US" dirty="0"/>
              <a:t>Release and Release Process</a:t>
            </a:r>
          </a:p>
        </p:txBody>
      </p:sp>
      <p:sp>
        <p:nvSpPr>
          <p:cNvPr id="4" name="Slide Number Placeholder 3">
            <a:extLst>
              <a:ext uri="{FF2B5EF4-FFF2-40B4-BE49-F238E27FC236}">
                <a16:creationId xmlns:a16="http://schemas.microsoft.com/office/drawing/2014/main" id="{FFC6091F-044A-45A4-8BEC-52386CE93F3F}"/>
              </a:ext>
            </a:extLst>
          </p:cNvPr>
          <p:cNvSpPr>
            <a:spLocks noGrp="1"/>
          </p:cNvSpPr>
          <p:nvPr>
            <p:ph type="sldNum" sz="quarter" idx="12"/>
          </p:nvPr>
        </p:nvSpPr>
        <p:spPr/>
        <p:txBody>
          <a:bodyPr/>
          <a:lstStyle/>
          <a:p>
            <a:fld id="{AA521437-0170-4E37-9B6A-26C43D59B50C}" type="slidenum">
              <a:rPr lang="it-IT" smtClean="0"/>
              <a:t>35</a:t>
            </a:fld>
            <a:endParaRPr lang="it-IT" dirty="0"/>
          </a:p>
        </p:txBody>
      </p:sp>
      <p:pic>
        <p:nvPicPr>
          <p:cNvPr id="5" name="Content Placeholder 2" descr="A screenshot of a cell phone&#10;&#10;Description automatically generated">
            <a:extLst>
              <a:ext uri="{FF2B5EF4-FFF2-40B4-BE49-F238E27FC236}">
                <a16:creationId xmlns:a16="http://schemas.microsoft.com/office/drawing/2014/main" id="{CAD705B8-E25B-46E2-9CC9-5CDCD28C16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260" y="2181225"/>
            <a:ext cx="10058400" cy="2857500"/>
          </a:xfrm>
          <a:prstGeom prst="rect">
            <a:avLst/>
          </a:prstGeom>
        </p:spPr>
      </p:pic>
    </p:spTree>
    <p:extLst>
      <p:ext uri="{BB962C8B-B14F-4D97-AF65-F5344CB8AC3E}">
        <p14:creationId xmlns:p14="http://schemas.microsoft.com/office/powerpoint/2010/main" val="26081795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9982E-DA74-4A5F-A2C5-BC3C78068808}"/>
              </a:ext>
            </a:extLst>
          </p:cNvPr>
          <p:cNvSpPr>
            <a:spLocks noGrp="1"/>
          </p:cNvSpPr>
          <p:nvPr>
            <p:ph type="title"/>
          </p:nvPr>
        </p:nvSpPr>
        <p:spPr/>
        <p:txBody>
          <a:bodyPr/>
          <a:lstStyle/>
          <a:p>
            <a:r>
              <a:rPr lang="en-US" dirty="0"/>
              <a:t>Release and Release Process</a:t>
            </a:r>
          </a:p>
        </p:txBody>
      </p:sp>
      <p:sp>
        <p:nvSpPr>
          <p:cNvPr id="3" name="Content Placeholder 2">
            <a:extLst>
              <a:ext uri="{FF2B5EF4-FFF2-40B4-BE49-F238E27FC236}">
                <a16:creationId xmlns:a16="http://schemas.microsoft.com/office/drawing/2014/main" id="{067617CD-EA89-43A0-96BA-60F0D8914FB0}"/>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37D95BF0-D80C-4FE4-BAAC-701CDA561C54}"/>
              </a:ext>
            </a:extLst>
          </p:cNvPr>
          <p:cNvSpPr>
            <a:spLocks noGrp="1"/>
          </p:cNvSpPr>
          <p:nvPr>
            <p:ph type="sldNum" sz="quarter" idx="12"/>
          </p:nvPr>
        </p:nvSpPr>
        <p:spPr/>
        <p:txBody>
          <a:bodyPr/>
          <a:lstStyle/>
          <a:p>
            <a:fld id="{AA521437-0170-4E37-9B6A-26C43D59B50C}" type="slidenum">
              <a:rPr lang="it-IT" smtClean="0"/>
              <a:t>36</a:t>
            </a:fld>
            <a:endParaRPr lang="it-IT" dirty="0"/>
          </a:p>
        </p:txBody>
      </p:sp>
      <p:graphicFrame>
        <p:nvGraphicFramePr>
          <p:cNvPr id="5" name="Content Placeholder 4">
            <a:extLst>
              <a:ext uri="{FF2B5EF4-FFF2-40B4-BE49-F238E27FC236}">
                <a16:creationId xmlns:a16="http://schemas.microsoft.com/office/drawing/2014/main" id="{ACABBF3B-C3C3-4264-94D9-835534168933}"/>
              </a:ext>
            </a:extLst>
          </p:cNvPr>
          <p:cNvGraphicFramePr>
            <a:graphicFrameLocks/>
          </p:cNvGraphicFramePr>
          <p:nvPr>
            <p:extLst>
              <p:ext uri="{D42A27DB-BD31-4B8C-83A1-F6EECF244321}">
                <p14:modId xmlns:p14="http://schemas.microsoft.com/office/powerpoint/2010/main" val="3858360256"/>
              </p:ext>
            </p:extLst>
          </p:nvPr>
        </p:nvGraphicFramePr>
        <p:xfrm>
          <a:off x="1066800" y="1803400"/>
          <a:ext cx="10058400" cy="37861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0666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5BAF9-46A5-4661-9D1B-B070E19F066C}"/>
              </a:ext>
            </a:extLst>
          </p:cNvPr>
          <p:cNvSpPr>
            <a:spLocks noGrp="1"/>
          </p:cNvSpPr>
          <p:nvPr>
            <p:ph type="title"/>
          </p:nvPr>
        </p:nvSpPr>
        <p:spPr/>
        <p:txBody>
          <a:bodyPr>
            <a:normAutofit fontScale="90000"/>
          </a:bodyPr>
          <a:lstStyle/>
          <a:p>
            <a:r>
              <a:rPr lang="en-US" dirty="0"/>
              <a:t>How to measure quality of your release process</a:t>
            </a:r>
          </a:p>
        </p:txBody>
      </p:sp>
      <p:sp>
        <p:nvSpPr>
          <p:cNvPr id="3" name="Content Placeholder 2">
            <a:extLst>
              <a:ext uri="{FF2B5EF4-FFF2-40B4-BE49-F238E27FC236}">
                <a16:creationId xmlns:a16="http://schemas.microsoft.com/office/drawing/2014/main" id="{9C315248-1F66-49F5-BE7C-869C56DF0CCC}"/>
              </a:ext>
            </a:extLst>
          </p:cNvPr>
          <p:cNvSpPr>
            <a:spLocks noGrp="1"/>
          </p:cNvSpPr>
          <p:nvPr>
            <p:ph sz="half" idx="1"/>
          </p:nvPr>
        </p:nvSpPr>
        <p:spPr>
          <a:xfrm>
            <a:off x="586740" y="1830199"/>
            <a:ext cx="11018520" cy="4213225"/>
          </a:xfrm>
        </p:spPr>
        <p:txBody>
          <a:bodyPr/>
          <a:lstStyle/>
          <a:p>
            <a:r>
              <a:rPr lang="en-US"/>
              <a:t>Visualize your release process</a:t>
            </a:r>
          </a:p>
          <a:p>
            <a:r>
              <a:rPr lang="en-US"/>
              <a:t>Symptoms of broken process (every second day, only after rerun, never ending up in last stage)</a:t>
            </a:r>
          </a:p>
          <a:p>
            <a:r>
              <a:rPr lang="en-US"/>
              <a:t>Dashboard widgets</a:t>
            </a:r>
            <a:endParaRPr lang="en-US" dirty="0"/>
          </a:p>
        </p:txBody>
      </p:sp>
      <p:sp>
        <p:nvSpPr>
          <p:cNvPr id="4" name="Slide Number Placeholder 3">
            <a:extLst>
              <a:ext uri="{FF2B5EF4-FFF2-40B4-BE49-F238E27FC236}">
                <a16:creationId xmlns:a16="http://schemas.microsoft.com/office/drawing/2014/main" id="{1E00C5E1-0922-4B65-B2D3-6D332968E7E9}"/>
              </a:ext>
            </a:extLst>
          </p:cNvPr>
          <p:cNvSpPr>
            <a:spLocks noGrp="1"/>
          </p:cNvSpPr>
          <p:nvPr>
            <p:ph type="sldNum" sz="quarter" idx="12"/>
          </p:nvPr>
        </p:nvSpPr>
        <p:spPr/>
        <p:txBody>
          <a:bodyPr/>
          <a:lstStyle/>
          <a:p>
            <a:fld id="{AA521437-0170-4E37-9B6A-26C43D59B50C}" type="slidenum">
              <a:rPr lang="it-IT" smtClean="0"/>
              <a:t>37</a:t>
            </a:fld>
            <a:endParaRPr lang="it-IT" dirty="0"/>
          </a:p>
        </p:txBody>
      </p:sp>
      <p:pic>
        <p:nvPicPr>
          <p:cNvPr id="5" name="Picture 4" descr="A screenshot of a cell phone&#10;&#10;Description automatically generated">
            <a:extLst>
              <a:ext uri="{FF2B5EF4-FFF2-40B4-BE49-F238E27FC236}">
                <a16:creationId xmlns:a16="http://schemas.microsoft.com/office/drawing/2014/main" id="{4951A029-5DA6-4050-9A77-8F01703C42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9648" y="4165866"/>
            <a:ext cx="6036974" cy="2143125"/>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32FE7B15-B13D-427F-B29D-D18E4E1362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378" y="3889903"/>
            <a:ext cx="4766676" cy="2419088"/>
          </a:xfrm>
          <a:prstGeom prst="rect">
            <a:avLst/>
          </a:prstGeom>
        </p:spPr>
      </p:pic>
    </p:spTree>
    <p:extLst>
      <p:ext uri="{BB962C8B-B14F-4D97-AF65-F5344CB8AC3E}">
        <p14:creationId xmlns:p14="http://schemas.microsoft.com/office/powerpoint/2010/main" val="29444719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A72BA-D4EC-4E87-8814-23D9A856CE64}"/>
              </a:ext>
            </a:extLst>
          </p:cNvPr>
          <p:cNvSpPr>
            <a:spLocks noGrp="1"/>
          </p:cNvSpPr>
          <p:nvPr>
            <p:ph type="title"/>
          </p:nvPr>
        </p:nvSpPr>
        <p:spPr/>
        <p:txBody>
          <a:bodyPr/>
          <a:lstStyle/>
          <a:p>
            <a:r>
              <a:rPr lang="en-US" dirty="0"/>
              <a:t>Quality Gates</a:t>
            </a:r>
          </a:p>
        </p:txBody>
      </p:sp>
      <p:sp>
        <p:nvSpPr>
          <p:cNvPr id="3" name="Content Placeholder 2">
            <a:extLst>
              <a:ext uri="{FF2B5EF4-FFF2-40B4-BE49-F238E27FC236}">
                <a16:creationId xmlns:a16="http://schemas.microsoft.com/office/drawing/2014/main" id="{A9F64A38-63C8-4123-9F55-5ADB39E54F27}"/>
              </a:ext>
            </a:extLst>
          </p:cNvPr>
          <p:cNvSpPr>
            <a:spLocks noGrp="1"/>
          </p:cNvSpPr>
          <p:nvPr>
            <p:ph sz="half" idx="1"/>
          </p:nvPr>
        </p:nvSpPr>
        <p:spPr/>
        <p:txBody>
          <a:bodyPr/>
          <a:lstStyle/>
          <a:p>
            <a:r>
              <a:rPr lang="en-US" dirty="0"/>
              <a:t>A quality gate is the best way to enforce a quality policy in your organization. It's there to answer one question: can I deliver my application to production or not?</a:t>
            </a:r>
          </a:p>
          <a:p>
            <a:endParaRPr lang="en-US" dirty="0"/>
          </a:p>
        </p:txBody>
      </p:sp>
      <p:sp>
        <p:nvSpPr>
          <p:cNvPr id="4" name="Slide Number Placeholder 3">
            <a:extLst>
              <a:ext uri="{FF2B5EF4-FFF2-40B4-BE49-F238E27FC236}">
                <a16:creationId xmlns:a16="http://schemas.microsoft.com/office/drawing/2014/main" id="{D98E224F-5E23-4D71-B274-1AADFB5BE4DF}"/>
              </a:ext>
            </a:extLst>
          </p:cNvPr>
          <p:cNvSpPr>
            <a:spLocks noGrp="1"/>
          </p:cNvSpPr>
          <p:nvPr>
            <p:ph type="sldNum" sz="quarter" idx="12"/>
          </p:nvPr>
        </p:nvSpPr>
        <p:spPr/>
        <p:txBody>
          <a:bodyPr/>
          <a:lstStyle/>
          <a:p>
            <a:fld id="{AA521437-0170-4E37-9B6A-26C43D59B50C}" type="slidenum">
              <a:rPr lang="it-IT" smtClean="0"/>
              <a:t>38</a:t>
            </a:fld>
            <a:endParaRPr lang="it-IT" dirty="0"/>
          </a:p>
        </p:txBody>
      </p:sp>
    </p:spTree>
    <p:extLst>
      <p:ext uri="{BB962C8B-B14F-4D97-AF65-F5344CB8AC3E}">
        <p14:creationId xmlns:p14="http://schemas.microsoft.com/office/powerpoint/2010/main" val="28153045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F3D92-43E6-4CEE-A190-249106B6834A}"/>
              </a:ext>
            </a:extLst>
          </p:cNvPr>
          <p:cNvSpPr>
            <a:spLocks noGrp="1"/>
          </p:cNvSpPr>
          <p:nvPr>
            <p:ph type="title"/>
          </p:nvPr>
        </p:nvSpPr>
        <p:spPr/>
        <p:txBody>
          <a:bodyPr/>
          <a:lstStyle/>
          <a:p>
            <a:r>
              <a:rPr lang="en-US" dirty="0"/>
              <a:t>Using Release Gates to protect quality</a:t>
            </a:r>
          </a:p>
        </p:txBody>
      </p:sp>
      <p:sp>
        <p:nvSpPr>
          <p:cNvPr id="3" name="Content Placeholder 2">
            <a:extLst>
              <a:ext uri="{FF2B5EF4-FFF2-40B4-BE49-F238E27FC236}">
                <a16:creationId xmlns:a16="http://schemas.microsoft.com/office/drawing/2014/main" id="{48A6FED3-BFBB-4E48-BF32-FAB7A3D7484D}"/>
              </a:ext>
            </a:extLst>
          </p:cNvPr>
          <p:cNvSpPr>
            <a:spLocks noGrp="1"/>
          </p:cNvSpPr>
          <p:nvPr>
            <p:ph sz="half" idx="1"/>
          </p:nvPr>
        </p:nvSpPr>
        <p:spPr/>
        <p:txBody>
          <a:bodyPr>
            <a:normAutofit lnSpcReduction="10000"/>
          </a:bodyPr>
          <a:lstStyle/>
          <a:p>
            <a:pPr marL="457200" indent="-457200">
              <a:buFont typeface="Arial" panose="020B0604020202020204" pitchFamily="34" charset="0"/>
              <a:buChar char="•"/>
            </a:pPr>
            <a:r>
              <a:rPr lang="en-US" dirty="0"/>
              <a:t>No new blocker issues</a:t>
            </a:r>
          </a:p>
          <a:p>
            <a:pPr marL="457200" indent="-457200">
              <a:buFont typeface="Arial" panose="020B0604020202020204" pitchFamily="34" charset="0"/>
              <a:buChar char="•"/>
            </a:pPr>
            <a:r>
              <a:rPr lang="en-US" dirty="0"/>
              <a:t>Code coverage on new code greater than 80%</a:t>
            </a:r>
          </a:p>
          <a:p>
            <a:pPr marL="457200" indent="-457200">
              <a:buFont typeface="Arial" panose="020B0604020202020204" pitchFamily="34" charset="0"/>
              <a:buChar char="•"/>
            </a:pPr>
            <a:r>
              <a:rPr lang="en-US" dirty="0"/>
              <a:t>No license violations</a:t>
            </a:r>
          </a:p>
          <a:p>
            <a:pPr marL="457200" indent="-457200">
              <a:buFont typeface="Arial" panose="020B0604020202020204" pitchFamily="34" charset="0"/>
              <a:buChar char="•"/>
            </a:pPr>
            <a:r>
              <a:rPr lang="en-US" dirty="0"/>
              <a:t>No vulnerabilities in dependencies</a:t>
            </a:r>
          </a:p>
          <a:p>
            <a:pPr marL="457200" indent="-457200">
              <a:buFont typeface="Arial" panose="020B0604020202020204" pitchFamily="34" charset="0"/>
              <a:buChar char="•"/>
            </a:pPr>
            <a:r>
              <a:rPr lang="en-US" dirty="0"/>
              <a:t>No new technical debt introduced</a:t>
            </a:r>
          </a:p>
          <a:p>
            <a:pPr marL="457200" indent="-457200">
              <a:buFont typeface="Arial" panose="020B0604020202020204" pitchFamily="34" charset="0"/>
              <a:buChar char="•"/>
            </a:pPr>
            <a:r>
              <a:rPr lang="en-US" dirty="0"/>
              <a:t>Compliance checks</a:t>
            </a:r>
          </a:p>
          <a:p>
            <a:pPr marL="457200" indent="-457200">
              <a:buFont typeface="Arial" panose="020B0604020202020204" pitchFamily="34" charset="0"/>
              <a:buChar char="•"/>
            </a:pPr>
            <a:r>
              <a:rPr lang="en-US" dirty="0"/>
              <a:t>Are there work items linked to the release?</a:t>
            </a:r>
          </a:p>
          <a:p>
            <a:pPr marL="457200" indent="-457200">
              <a:buFont typeface="Arial" panose="020B0604020202020204" pitchFamily="34" charset="0"/>
              <a:buChar char="•"/>
            </a:pPr>
            <a:r>
              <a:rPr lang="en-US" dirty="0"/>
              <a:t>Is the release started by someone else as the code committer? </a:t>
            </a:r>
          </a:p>
          <a:p>
            <a:pPr marL="457200" indent="-457200">
              <a:buFont typeface="Arial" panose="020B0604020202020204" pitchFamily="34" charset="0"/>
              <a:buChar char="•"/>
            </a:pPr>
            <a:r>
              <a:rPr lang="en-US" dirty="0"/>
              <a:t>Is the performance not affected after a new release?</a:t>
            </a:r>
          </a:p>
          <a:p>
            <a:endParaRPr lang="en-US" dirty="0"/>
          </a:p>
        </p:txBody>
      </p:sp>
      <p:sp>
        <p:nvSpPr>
          <p:cNvPr id="4" name="Slide Number Placeholder 3">
            <a:extLst>
              <a:ext uri="{FF2B5EF4-FFF2-40B4-BE49-F238E27FC236}">
                <a16:creationId xmlns:a16="http://schemas.microsoft.com/office/drawing/2014/main" id="{3FD31E4A-7EF5-46E8-8A75-04F22D532B37}"/>
              </a:ext>
            </a:extLst>
          </p:cNvPr>
          <p:cNvSpPr>
            <a:spLocks noGrp="1"/>
          </p:cNvSpPr>
          <p:nvPr>
            <p:ph type="sldNum" sz="quarter" idx="12"/>
          </p:nvPr>
        </p:nvSpPr>
        <p:spPr/>
        <p:txBody>
          <a:bodyPr/>
          <a:lstStyle/>
          <a:p>
            <a:fld id="{AA521437-0170-4E37-9B6A-26C43D59B50C}" type="slidenum">
              <a:rPr lang="it-IT" smtClean="0"/>
              <a:t>39</a:t>
            </a:fld>
            <a:endParaRPr lang="it-IT" dirty="0"/>
          </a:p>
        </p:txBody>
      </p:sp>
    </p:spTree>
    <p:extLst>
      <p:ext uri="{BB962C8B-B14F-4D97-AF65-F5344CB8AC3E}">
        <p14:creationId xmlns:p14="http://schemas.microsoft.com/office/powerpoint/2010/main" val="4117615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A65CC-7FC5-4761-97EB-291BB7F5A9A1}"/>
              </a:ext>
            </a:extLst>
          </p:cNvPr>
          <p:cNvSpPr>
            <a:spLocks noGrp="1"/>
          </p:cNvSpPr>
          <p:nvPr>
            <p:ph type="title"/>
          </p:nvPr>
        </p:nvSpPr>
        <p:spPr/>
        <p:txBody>
          <a:bodyPr/>
          <a:lstStyle/>
          <a:p>
            <a:r>
              <a:rPr lang="en-US" dirty="0"/>
              <a:t>Agent Pools</a:t>
            </a:r>
          </a:p>
        </p:txBody>
      </p:sp>
      <p:sp>
        <p:nvSpPr>
          <p:cNvPr id="3" name="Content Placeholder 2">
            <a:extLst>
              <a:ext uri="{FF2B5EF4-FFF2-40B4-BE49-F238E27FC236}">
                <a16:creationId xmlns:a16="http://schemas.microsoft.com/office/drawing/2014/main" id="{25FED150-9EA0-42E1-B33A-195035F549B7}"/>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516D2812-EBC7-4C7A-97C0-45CEC7AAD2E8}"/>
              </a:ext>
            </a:extLst>
          </p:cNvPr>
          <p:cNvSpPr>
            <a:spLocks noGrp="1"/>
          </p:cNvSpPr>
          <p:nvPr>
            <p:ph type="sldNum" sz="quarter" idx="12"/>
          </p:nvPr>
        </p:nvSpPr>
        <p:spPr/>
        <p:txBody>
          <a:bodyPr/>
          <a:lstStyle/>
          <a:p>
            <a:fld id="{AA521437-0170-4E37-9B6A-26C43D59B50C}" type="slidenum">
              <a:rPr lang="it-IT" smtClean="0"/>
              <a:t>4</a:t>
            </a:fld>
            <a:endParaRPr lang="it-IT" dirty="0"/>
          </a:p>
        </p:txBody>
      </p:sp>
      <p:sp>
        <p:nvSpPr>
          <p:cNvPr id="5" name="Rectangle: Rounded Corners 4">
            <a:extLst>
              <a:ext uri="{FF2B5EF4-FFF2-40B4-BE49-F238E27FC236}">
                <a16:creationId xmlns:a16="http://schemas.microsoft.com/office/drawing/2014/main" id="{1D363BD6-2926-47BD-8E38-5FBFB42786FF}"/>
              </a:ext>
            </a:extLst>
          </p:cNvPr>
          <p:cNvSpPr/>
          <p:nvPr/>
        </p:nvSpPr>
        <p:spPr bwMode="auto">
          <a:xfrm>
            <a:off x="1588956" y="1751497"/>
            <a:ext cx="3714751" cy="2600325"/>
          </a:xfrm>
          <a:prstGeom prst="roundRect">
            <a:avLst/>
          </a:prstGeom>
          <a:solidFill>
            <a:schemeClr val="bg1"/>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UI" pitchFamily="34" charset="0"/>
              </a:rPr>
              <a:t>Pool A</a:t>
            </a:r>
          </a:p>
        </p:txBody>
      </p:sp>
      <p:sp>
        <p:nvSpPr>
          <p:cNvPr id="6" name="Text Placeholder 2">
            <a:extLst>
              <a:ext uri="{FF2B5EF4-FFF2-40B4-BE49-F238E27FC236}">
                <a16:creationId xmlns:a16="http://schemas.microsoft.com/office/drawing/2014/main" id="{C38CB2FB-D995-43FE-8200-0404312A00D9}"/>
              </a:ext>
            </a:extLst>
          </p:cNvPr>
          <p:cNvSpPr txBox="1">
            <a:spLocks/>
          </p:cNvSpPr>
          <p:nvPr/>
        </p:nvSpPr>
        <p:spPr>
          <a:xfrm>
            <a:off x="586740" y="4365186"/>
            <a:ext cx="10757878" cy="18959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You can organize agents into agent pools</a:t>
            </a:r>
          </a:p>
          <a:p>
            <a:r>
              <a:rPr lang="en-US"/>
              <a:t>An agent pool defines the sharing boundary </a:t>
            </a:r>
          </a:p>
          <a:p>
            <a:r>
              <a:rPr lang="en-US"/>
              <a:t>In Azure Pipelines, agent pools are scoped to the Azure DevOps organization; so you can share an agent pool across projects</a:t>
            </a:r>
            <a:endParaRPr lang="en-US" dirty="0"/>
          </a:p>
        </p:txBody>
      </p:sp>
      <p:sp>
        <p:nvSpPr>
          <p:cNvPr id="7" name="Rectangle: Rounded Corners 6">
            <a:extLst>
              <a:ext uri="{FF2B5EF4-FFF2-40B4-BE49-F238E27FC236}">
                <a16:creationId xmlns:a16="http://schemas.microsoft.com/office/drawing/2014/main" id="{92BC69CA-FCA1-4E98-8F8C-196C4A32D43C}"/>
              </a:ext>
            </a:extLst>
          </p:cNvPr>
          <p:cNvSpPr/>
          <p:nvPr/>
        </p:nvSpPr>
        <p:spPr bwMode="auto">
          <a:xfrm>
            <a:off x="5398956" y="1741972"/>
            <a:ext cx="5238751" cy="2600325"/>
          </a:xfrm>
          <a:prstGeom prst="roundRect">
            <a:avLst/>
          </a:prstGeom>
          <a:solidFill>
            <a:schemeClr val="bg1"/>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UI" pitchFamily="34" charset="0"/>
              </a:rPr>
              <a:t>Pool B</a:t>
            </a:r>
          </a:p>
        </p:txBody>
      </p:sp>
      <p:sp>
        <p:nvSpPr>
          <p:cNvPr id="8" name="Rectangle: Rounded Corners 7">
            <a:extLst>
              <a:ext uri="{FF2B5EF4-FFF2-40B4-BE49-F238E27FC236}">
                <a16:creationId xmlns:a16="http://schemas.microsoft.com/office/drawing/2014/main" id="{F72E762E-B385-4990-8B29-ED6097567462}"/>
              </a:ext>
            </a:extLst>
          </p:cNvPr>
          <p:cNvSpPr/>
          <p:nvPr/>
        </p:nvSpPr>
        <p:spPr bwMode="auto">
          <a:xfrm>
            <a:off x="1837340" y="2437298"/>
            <a:ext cx="5285642" cy="1543050"/>
          </a:xfrm>
          <a:prstGeom prst="round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UI" pitchFamily="34" charset="0"/>
              </a:rPr>
              <a:t>Machine</a:t>
            </a:r>
          </a:p>
        </p:txBody>
      </p:sp>
      <p:sp>
        <p:nvSpPr>
          <p:cNvPr id="9" name="Rectangle: Rounded Corners 8">
            <a:extLst>
              <a:ext uri="{FF2B5EF4-FFF2-40B4-BE49-F238E27FC236}">
                <a16:creationId xmlns:a16="http://schemas.microsoft.com/office/drawing/2014/main" id="{750DACDC-580D-4106-805E-AC9086849F9B}"/>
              </a:ext>
            </a:extLst>
          </p:cNvPr>
          <p:cNvSpPr/>
          <p:nvPr/>
        </p:nvSpPr>
        <p:spPr bwMode="auto">
          <a:xfrm>
            <a:off x="2265965" y="3148009"/>
            <a:ext cx="1257300" cy="509953"/>
          </a:xfrm>
          <a:prstGeom prst="round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UI" pitchFamily="34" charset="0"/>
              </a:rPr>
              <a:t>Agent</a:t>
            </a:r>
          </a:p>
        </p:txBody>
      </p:sp>
      <p:sp>
        <p:nvSpPr>
          <p:cNvPr id="10" name="Rectangle: Rounded Corners 9">
            <a:extLst>
              <a:ext uri="{FF2B5EF4-FFF2-40B4-BE49-F238E27FC236}">
                <a16:creationId xmlns:a16="http://schemas.microsoft.com/office/drawing/2014/main" id="{B5862746-2D5B-412E-A3AA-60F26A28774B}"/>
              </a:ext>
            </a:extLst>
          </p:cNvPr>
          <p:cNvSpPr/>
          <p:nvPr/>
        </p:nvSpPr>
        <p:spPr bwMode="auto">
          <a:xfrm>
            <a:off x="5418740" y="3148009"/>
            <a:ext cx="1257300" cy="509953"/>
          </a:xfrm>
          <a:prstGeom prst="round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UI" pitchFamily="34" charset="0"/>
              </a:rPr>
              <a:t>Agent</a:t>
            </a:r>
          </a:p>
        </p:txBody>
      </p:sp>
      <p:sp>
        <p:nvSpPr>
          <p:cNvPr id="11" name="Rectangle: Rounded Corners 10">
            <a:extLst>
              <a:ext uri="{FF2B5EF4-FFF2-40B4-BE49-F238E27FC236}">
                <a16:creationId xmlns:a16="http://schemas.microsoft.com/office/drawing/2014/main" id="{13B116D5-462C-4AAC-92F1-812C68555B55}"/>
              </a:ext>
            </a:extLst>
          </p:cNvPr>
          <p:cNvSpPr/>
          <p:nvPr/>
        </p:nvSpPr>
        <p:spPr bwMode="auto">
          <a:xfrm>
            <a:off x="3837590" y="3148009"/>
            <a:ext cx="1257300" cy="509953"/>
          </a:xfrm>
          <a:prstGeom prst="round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UI" pitchFamily="34" charset="0"/>
              </a:rPr>
              <a:t>Agent</a:t>
            </a:r>
          </a:p>
        </p:txBody>
      </p:sp>
      <p:sp>
        <p:nvSpPr>
          <p:cNvPr id="12" name="Rectangle: Rounded Corners 11">
            <a:extLst>
              <a:ext uri="{FF2B5EF4-FFF2-40B4-BE49-F238E27FC236}">
                <a16:creationId xmlns:a16="http://schemas.microsoft.com/office/drawing/2014/main" id="{68056881-E22E-4C55-BF90-3E8851ECDE9B}"/>
              </a:ext>
            </a:extLst>
          </p:cNvPr>
          <p:cNvSpPr/>
          <p:nvPr/>
        </p:nvSpPr>
        <p:spPr bwMode="auto">
          <a:xfrm>
            <a:off x="7295165" y="2427773"/>
            <a:ext cx="3190142" cy="1543050"/>
          </a:xfrm>
          <a:prstGeom prst="round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UI" pitchFamily="34" charset="0"/>
              </a:rPr>
              <a:t>Machine</a:t>
            </a:r>
          </a:p>
        </p:txBody>
      </p:sp>
      <p:sp>
        <p:nvSpPr>
          <p:cNvPr id="13" name="Rectangle: Rounded Corners 12">
            <a:extLst>
              <a:ext uri="{FF2B5EF4-FFF2-40B4-BE49-F238E27FC236}">
                <a16:creationId xmlns:a16="http://schemas.microsoft.com/office/drawing/2014/main" id="{A8664D70-8ABB-4974-93A2-9BA2C4711594}"/>
              </a:ext>
            </a:extLst>
          </p:cNvPr>
          <p:cNvSpPr/>
          <p:nvPr/>
        </p:nvSpPr>
        <p:spPr bwMode="auto">
          <a:xfrm>
            <a:off x="9000140" y="3148009"/>
            <a:ext cx="1257300" cy="509953"/>
          </a:xfrm>
          <a:prstGeom prst="round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UI" pitchFamily="34" charset="0"/>
              </a:rPr>
              <a:t>Agent</a:t>
            </a:r>
          </a:p>
        </p:txBody>
      </p:sp>
      <p:sp>
        <p:nvSpPr>
          <p:cNvPr id="14" name="Rectangle: Rounded Corners 13">
            <a:extLst>
              <a:ext uri="{FF2B5EF4-FFF2-40B4-BE49-F238E27FC236}">
                <a16:creationId xmlns:a16="http://schemas.microsoft.com/office/drawing/2014/main" id="{7D20191C-35F4-43D3-B907-2026A92B0117}"/>
              </a:ext>
            </a:extLst>
          </p:cNvPr>
          <p:cNvSpPr/>
          <p:nvPr/>
        </p:nvSpPr>
        <p:spPr bwMode="auto">
          <a:xfrm>
            <a:off x="7418990" y="3148009"/>
            <a:ext cx="1257300" cy="509953"/>
          </a:xfrm>
          <a:prstGeom prst="round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UI" pitchFamily="34" charset="0"/>
              </a:rPr>
              <a:t>Agent</a:t>
            </a:r>
          </a:p>
        </p:txBody>
      </p:sp>
    </p:spTree>
    <p:extLst>
      <p:ext uri="{BB962C8B-B14F-4D97-AF65-F5344CB8AC3E}">
        <p14:creationId xmlns:p14="http://schemas.microsoft.com/office/powerpoint/2010/main" val="31109698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219A3-7E76-40C0-88AE-A7E8A9D0B45F}"/>
              </a:ext>
            </a:extLst>
          </p:cNvPr>
          <p:cNvSpPr>
            <a:spLocks noGrp="1"/>
          </p:cNvSpPr>
          <p:nvPr>
            <p:ph type="title"/>
          </p:nvPr>
        </p:nvSpPr>
        <p:spPr/>
        <p:txBody>
          <a:bodyPr/>
          <a:lstStyle/>
          <a:p>
            <a:r>
              <a:rPr lang="en-US" dirty="0"/>
              <a:t>Release notes and Documentation </a:t>
            </a:r>
          </a:p>
        </p:txBody>
      </p:sp>
      <p:sp>
        <p:nvSpPr>
          <p:cNvPr id="3" name="Content Placeholder 2">
            <a:extLst>
              <a:ext uri="{FF2B5EF4-FFF2-40B4-BE49-F238E27FC236}">
                <a16:creationId xmlns:a16="http://schemas.microsoft.com/office/drawing/2014/main" id="{54621F3B-1072-486E-87C3-5AC74E4D7DAA}"/>
              </a:ext>
            </a:extLst>
          </p:cNvPr>
          <p:cNvSpPr>
            <a:spLocks noGrp="1"/>
          </p:cNvSpPr>
          <p:nvPr>
            <p:ph sz="half" idx="1"/>
          </p:nvPr>
        </p:nvSpPr>
        <p:spPr/>
        <p:txBody>
          <a:bodyPr/>
          <a:lstStyle/>
          <a:p>
            <a:r>
              <a:rPr lang="en-US" dirty="0"/>
              <a:t>Technical or Functional Documentation?</a:t>
            </a:r>
          </a:p>
          <a:p>
            <a:r>
              <a:rPr lang="en-US" dirty="0"/>
              <a:t>Where to store Documentation</a:t>
            </a:r>
          </a:p>
          <a:p>
            <a:pPr lvl="1"/>
            <a:r>
              <a:rPr lang="en-US" dirty="0"/>
              <a:t>Document Store</a:t>
            </a:r>
          </a:p>
          <a:p>
            <a:pPr lvl="1"/>
            <a:r>
              <a:rPr lang="en-US" dirty="0"/>
              <a:t>Wiki</a:t>
            </a:r>
          </a:p>
          <a:p>
            <a:pPr lvl="1"/>
            <a:r>
              <a:rPr lang="en-US" dirty="0"/>
              <a:t>In the code base</a:t>
            </a:r>
          </a:p>
          <a:p>
            <a:pPr lvl="1"/>
            <a:r>
              <a:rPr lang="en-US" dirty="0"/>
              <a:t>In a Work Item</a:t>
            </a:r>
          </a:p>
          <a:p>
            <a:endParaRPr lang="en-US" dirty="0"/>
          </a:p>
        </p:txBody>
      </p:sp>
      <p:sp>
        <p:nvSpPr>
          <p:cNvPr id="4" name="Slide Number Placeholder 3">
            <a:extLst>
              <a:ext uri="{FF2B5EF4-FFF2-40B4-BE49-F238E27FC236}">
                <a16:creationId xmlns:a16="http://schemas.microsoft.com/office/drawing/2014/main" id="{E4C8FD25-FD28-4A6B-8CDA-0F678ABE8482}"/>
              </a:ext>
            </a:extLst>
          </p:cNvPr>
          <p:cNvSpPr>
            <a:spLocks noGrp="1"/>
          </p:cNvSpPr>
          <p:nvPr>
            <p:ph type="sldNum" sz="quarter" idx="12"/>
          </p:nvPr>
        </p:nvSpPr>
        <p:spPr/>
        <p:txBody>
          <a:bodyPr/>
          <a:lstStyle/>
          <a:p>
            <a:fld id="{AA521437-0170-4E37-9B6A-26C43D59B50C}" type="slidenum">
              <a:rPr lang="it-IT" smtClean="0"/>
              <a:t>40</a:t>
            </a:fld>
            <a:endParaRPr lang="it-IT" dirty="0"/>
          </a:p>
        </p:txBody>
      </p:sp>
      <p:pic>
        <p:nvPicPr>
          <p:cNvPr id="5" name="Picture 4" descr="A screenshot of a social media post&#10;&#10;Description automatically generated">
            <a:extLst>
              <a:ext uri="{FF2B5EF4-FFF2-40B4-BE49-F238E27FC236}">
                <a16:creationId xmlns:a16="http://schemas.microsoft.com/office/drawing/2014/main" id="{A8EA70E8-0DCF-4650-8705-D84D59EF59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6666" y="2905830"/>
            <a:ext cx="7417653" cy="3572461"/>
          </a:xfrm>
          <a:prstGeom prst="rect">
            <a:avLst/>
          </a:prstGeom>
        </p:spPr>
      </p:pic>
    </p:spTree>
    <p:extLst>
      <p:ext uri="{BB962C8B-B14F-4D97-AF65-F5344CB8AC3E}">
        <p14:creationId xmlns:p14="http://schemas.microsoft.com/office/powerpoint/2010/main" val="34744537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3354C-17F6-4720-99B8-C4B029702BA1}"/>
              </a:ext>
            </a:extLst>
          </p:cNvPr>
          <p:cNvSpPr>
            <a:spLocks noGrp="1"/>
          </p:cNvSpPr>
          <p:nvPr>
            <p:ph type="title"/>
          </p:nvPr>
        </p:nvSpPr>
        <p:spPr/>
        <p:txBody>
          <a:bodyPr/>
          <a:lstStyle/>
          <a:p>
            <a:r>
              <a:rPr lang="en-US" dirty="0"/>
              <a:t>Deployment patterns</a:t>
            </a:r>
          </a:p>
        </p:txBody>
      </p:sp>
      <p:sp>
        <p:nvSpPr>
          <p:cNvPr id="3" name="Content Placeholder 2">
            <a:extLst>
              <a:ext uri="{FF2B5EF4-FFF2-40B4-BE49-F238E27FC236}">
                <a16:creationId xmlns:a16="http://schemas.microsoft.com/office/drawing/2014/main" id="{EC2F98F2-0918-4FC0-AAB7-02B7FA62AA42}"/>
              </a:ext>
            </a:extLst>
          </p:cNvPr>
          <p:cNvSpPr>
            <a:spLocks noGrp="1"/>
          </p:cNvSpPr>
          <p:nvPr>
            <p:ph sz="half" idx="1"/>
          </p:nvPr>
        </p:nvSpPr>
        <p:spPr/>
        <p:txBody>
          <a:bodyPr/>
          <a:lstStyle/>
          <a:p>
            <a:r>
              <a:rPr lang="en-US" dirty="0"/>
              <a:t>A deployment pattern is a way of how you choose to move your application to production.</a:t>
            </a:r>
          </a:p>
          <a:p>
            <a:endParaRPr lang="en-US" dirty="0"/>
          </a:p>
          <a:p>
            <a:r>
              <a:rPr lang="en-US" dirty="0"/>
              <a:t>Traditional Deployment Patterns (DTAP)</a:t>
            </a:r>
          </a:p>
          <a:p>
            <a:endParaRPr lang="en-US" dirty="0"/>
          </a:p>
          <a:p>
            <a:endParaRPr lang="en-US" dirty="0"/>
          </a:p>
          <a:p>
            <a:endParaRPr lang="en-US" dirty="0"/>
          </a:p>
          <a:p>
            <a:r>
              <a:rPr lang="en-US" dirty="0"/>
              <a:t>Modern Deployment Patterns</a:t>
            </a:r>
          </a:p>
          <a:p>
            <a:endParaRPr lang="en-US" dirty="0"/>
          </a:p>
        </p:txBody>
      </p:sp>
      <p:sp>
        <p:nvSpPr>
          <p:cNvPr id="4" name="Slide Number Placeholder 3">
            <a:extLst>
              <a:ext uri="{FF2B5EF4-FFF2-40B4-BE49-F238E27FC236}">
                <a16:creationId xmlns:a16="http://schemas.microsoft.com/office/drawing/2014/main" id="{F91AF569-362E-4287-8701-32ECA7FBC761}"/>
              </a:ext>
            </a:extLst>
          </p:cNvPr>
          <p:cNvSpPr>
            <a:spLocks noGrp="1"/>
          </p:cNvSpPr>
          <p:nvPr>
            <p:ph type="sldNum" sz="quarter" idx="12"/>
          </p:nvPr>
        </p:nvSpPr>
        <p:spPr/>
        <p:txBody>
          <a:bodyPr/>
          <a:lstStyle/>
          <a:p>
            <a:fld id="{AA521437-0170-4E37-9B6A-26C43D59B50C}" type="slidenum">
              <a:rPr lang="it-IT" smtClean="0"/>
              <a:t>41</a:t>
            </a:fld>
            <a:endParaRPr lang="it-IT" dirty="0"/>
          </a:p>
        </p:txBody>
      </p:sp>
      <p:graphicFrame>
        <p:nvGraphicFramePr>
          <p:cNvPr id="5" name="Diagram 4">
            <a:extLst>
              <a:ext uri="{FF2B5EF4-FFF2-40B4-BE49-F238E27FC236}">
                <a16:creationId xmlns:a16="http://schemas.microsoft.com/office/drawing/2014/main" id="{C76C2B9B-F60C-4C17-85C9-DB1B74F37252}"/>
              </a:ext>
            </a:extLst>
          </p:cNvPr>
          <p:cNvGraphicFramePr/>
          <p:nvPr>
            <p:extLst>
              <p:ext uri="{D42A27DB-BD31-4B8C-83A1-F6EECF244321}">
                <p14:modId xmlns:p14="http://schemas.microsoft.com/office/powerpoint/2010/main" val="3412766085"/>
              </p:ext>
            </p:extLst>
          </p:nvPr>
        </p:nvGraphicFramePr>
        <p:xfrm>
          <a:off x="950600" y="169068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2706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F3ED4-95A4-4817-BE18-43E199743F2D}"/>
              </a:ext>
            </a:extLst>
          </p:cNvPr>
          <p:cNvSpPr>
            <a:spLocks noGrp="1"/>
          </p:cNvSpPr>
          <p:nvPr>
            <p:ph type="title"/>
          </p:nvPr>
        </p:nvSpPr>
        <p:spPr/>
        <p:txBody>
          <a:bodyPr/>
          <a:lstStyle/>
          <a:p>
            <a:r>
              <a:rPr lang="en-US" dirty="0"/>
              <a:t>Modern Deployment Patterns</a:t>
            </a:r>
          </a:p>
        </p:txBody>
      </p:sp>
      <p:sp>
        <p:nvSpPr>
          <p:cNvPr id="4" name="Slide Number Placeholder 3">
            <a:extLst>
              <a:ext uri="{FF2B5EF4-FFF2-40B4-BE49-F238E27FC236}">
                <a16:creationId xmlns:a16="http://schemas.microsoft.com/office/drawing/2014/main" id="{10FFA35C-CABD-459C-ACE8-22559D06305A}"/>
              </a:ext>
            </a:extLst>
          </p:cNvPr>
          <p:cNvSpPr>
            <a:spLocks noGrp="1"/>
          </p:cNvSpPr>
          <p:nvPr>
            <p:ph type="sldNum" sz="quarter" idx="12"/>
          </p:nvPr>
        </p:nvSpPr>
        <p:spPr/>
        <p:txBody>
          <a:bodyPr/>
          <a:lstStyle/>
          <a:p>
            <a:fld id="{AA521437-0170-4E37-9B6A-26C43D59B50C}" type="slidenum">
              <a:rPr lang="it-IT" smtClean="0"/>
              <a:t>42</a:t>
            </a:fld>
            <a:endParaRPr lang="it-IT" dirty="0"/>
          </a:p>
        </p:txBody>
      </p:sp>
      <p:graphicFrame>
        <p:nvGraphicFramePr>
          <p:cNvPr id="5" name="Content Placeholder 2">
            <a:extLst>
              <a:ext uri="{FF2B5EF4-FFF2-40B4-BE49-F238E27FC236}">
                <a16:creationId xmlns:a16="http://schemas.microsoft.com/office/drawing/2014/main" id="{67A29339-76E7-427E-9D08-8D5AF254ED78}"/>
              </a:ext>
            </a:extLst>
          </p:cNvPr>
          <p:cNvGraphicFramePr>
            <a:graphicFrameLocks/>
          </p:cNvGraphicFramePr>
          <p:nvPr>
            <p:extLst>
              <p:ext uri="{D42A27DB-BD31-4B8C-83A1-F6EECF244321}">
                <p14:modId xmlns:p14="http://schemas.microsoft.com/office/powerpoint/2010/main" val="1828382354"/>
              </p:ext>
            </p:extLst>
          </p:nvPr>
        </p:nvGraphicFramePr>
        <p:xfrm>
          <a:off x="3052843" y="1690688"/>
          <a:ext cx="6086313" cy="44884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70237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201B7-DEFE-45EB-A19C-E3ED5041C873}"/>
              </a:ext>
            </a:extLst>
          </p:cNvPr>
          <p:cNvSpPr>
            <a:spLocks noGrp="1"/>
          </p:cNvSpPr>
          <p:nvPr>
            <p:ph type="title"/>
          </p:nvPr>
        </p:nvSpPr>
        <p:spPr/>
        <p:txBody>
          <a:bodyPr/>
          <a:lstStyle/>
          <a:p>
            <a:r>
              <a:rPr lang="en-US" dirty="0"/>
              <a:t>Release Management Tools</a:t>
            </a:r>
          </a:p>
        </p:txBody>
      </p:sp>
      <p:sp>
        <p:nvSpPr>
          <p:cNvPr id="4" name="Slide Number Placeholder 3">
            <a:extLst>
              <a:ext uri="{FF2B5EF4-FFF2-40B4-BE49-F238E27FC236}">
                <a16:creationId xmlns:a16="http://schemas.microsoft.com/office/drawing/2014/main" id="{3020903B-B509-4B8E-84B1-0D094154320E}"/>
              </a:ext>
            </a:extLst>
          </p:cNvPr>
          <p:cNvSpPr>
            <a:spLocks noGrp="1"/>
          </p:cNvSpPr>
          <p:nvPr>
            <p:ph type="sldNum" sz="quarter" idx="12"/>
          </p:nvPr>
        </p:nvSpPr>
        <p:spPr/>
        <p:txBody>
          <a:bodyPr/>
          <a:lstStyle/>
          <a:p>
            <a:fld id="{AA521437-0170-4E37-9B6A-26C43D59B50C}" type="slidenum">
              <a:rPr lang="it-IT" smtClean="0"/>
              <a:t>43</a:t>
            </a:fld>
            <a:endParaRPr lang="it-IT" dirty="0"/>
          </a:p>
        </p:txBody>
      </p:sp>
      <p:graphicFrame>
        <p:nvGraphicFramePr>
          <p:cNvPr id="6" name="Content Placeholder 2">
            <a:extLst>
              <a:ext uri="{FF2B5EF4-FFF2-40B4-BE49-F238E27FC236}">
                <a16:creationId xmlns:a16="http://schemas.microsoft.com/office/drawing/2014/main" id="{815D4771-4A4B-493D-A198-2277CABC8374}"/>
              </a:ext>
            </a:extLst>
          </p:cNvPr>
          <p:cNvGraphicFramePr>
            <a:graphicFrameLocks/>
          </p:cNvGraphicFramePr>
          <p:nvPr>
            <p:extLst>
              <p:ext uri="{D42A27DB-BD31-4B8C-83A1-F6EECF244321}">
                <p14:modId xmlns:p14="http://schemas.microsoft.com/office/powerpoint/2010/main" val="1496761051"/>
              </p:ext>
            </p:extLst>
          </p:nvPr>
        </p:nvGraphicFramePr>
        <p:xfrm>
          <a:off x="1066800" y="1736725"/>
          <a:ext cx="10058400" cy="37861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45196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7C208-360F-45CC-AE57-507E38CF5884}"/>
              </a:ext>
            </a:extLst>
          </p:cNvPr>
          <p:cNvSpPr>
            <a:spLocks noGrp="1"/>
          </p:cNvSpPr>
          <p:nvPr>
            <p:ph type="title"/>
          </p:nvPr>
        </p:nvSpPr>
        <p:spPr/>
        <p:txBody>
          <a:bodyPr/>
          <a:lstStyle/>
          <a:p>
            <a:r>
              <a:rPr lang="en-US" dirty="0"/>
              <a:t>Definitions and Glossary</a:t>
            </a:r>
          </a:p>
        </p:txBody>
      </p:sp>
      <p:sp>
        <p:nvSpPr>
          <p:cNvPr id="3" name="Content Placeholder 2">
            <a:extLst>
              <a:ext uri="{FF2B5EF4-FFF2-40B4-BE49-F238E27FC236}">
                <a16:creationId xmlns:a16="http://schemas.microsoft.com/office/drawing/2014/main" id="{2545FF6A-9677-4B44-8116-D38C4446603B}"/>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4744A4AD-96CC-43BD-A328-F79720B74DA0}"/>
              </a:ext>
            </a:extLst>
          </p:cNvPr>
          <p:cNvSpPr>
            <a:spLocks noGrp="1"/>
          </p:cNvSpPr>
          <p:nvPr>
            <p:ph type="sldNum" sz="quarter" idx="12"/>
          </p:nvPr>
        </p:nvSpPr>
        <p:spPr/>
        <p:txBody>
          <a:bodyPr/>
          <a:lstStyle/>
          <a:p>
            <a:fld id="{AA521437-0170-4E37-9B6A-26C43D59B50C}" type="slidenum">
              <a:rPr lang="it-IT" smtClean="0"/>
              <a:t>44</a:t>
            </a:fld>
            <a:endParaRPr lang="it-IT" dirty="0"/>
          </a:p>
        </p:txBody>
      </p:sp>
      <p:graphicFrame>
        <p:nvGraphicFramePr>
          <p:cNvPr id="5" name="Table 4">
            <a:extLst>
              <a:ext uri="{FF2B5EF4-FFF2-40B4-BE49-F238E27FC236}">
                <a16:creationId xmlns:a16="http://schemas.microsoft.com/office/drawing/2014/main" id="{5D304E7F-9EFA-45E4-B9B6-679CABEFC622}"/>
              </a:ext>
            </a:extLst>
          </p:cNvPr>
          <p:cNvGraphicFramePr>
            <a:graphicFrameLocks noGrp="1"/>
          </p:cNvGraphicFramePr>
          <p:nvPr>
            <p:extLst>
              <p:ext uri="{D42A27DB-BD31-4B8C-83A1-F6EECF244321}">
                <p14:modId xmlns:p14="http://schemas.microsoft.com/office/powerpoint/2010/main" val="851245918"/>
              </p:ext>
            </p:extLst>
          </p:nvPr>
        </p:nvGraphicFramePr>
        <p:xfrm>
          <a:off x="669112" y="1690688"/>
          <a:ext cx="6912219" cy="4787030"/>
        </p:xfrm>
        <a:graphic>
          <a:graphicData uri="http://schemas.openxmlformats.org/drawingml/2006/table">
            <a:tbl>
              <a:tblPr firstRow="1" bandRow="1">
                <a:tableStyleId>{5C22544A-7EE6-4342-B048-85BDC9FD1C3A}</a:tableStyleId>
              </a:tblPr>
              <a:tblGrid>
                <a:gridCol w="2252483">
                  <a:extLst>
                    <a:ext uri="{9D8B030D-6E8A-4147-A177-3AD203B41FA5}">
                      <a16:colId xmlns:a16="http://schemas.microsoft.com/office/drawing/2014/main" val="1845411734"/>
                    </a:ext>
                  </a:extLst>
                </a:gridCol>
                <a:gridCol w="2342602">
                  <a:extLst>
                    <a:ext uri="{9D8B030D-6E8A-4147-A177-3AD203B41FA5}">
                      <a16:colId xmlns:a16="http://schemas.microsoft.com/office/drawing/2014/main" val="3572328074"/>
                    </a:ext>
                  </a:extLst>
                </a:gridCol>
                <a:gridCol w="2317134">
                  <a:extLst>
                    <a:ext uri="{9D8B030D-6E8A-4147-A177-3AD203B41FA5}">
                      <a16:colId xmlns:a16="http://schemas.microsoft.com/office/drawing/2014/main" val="4190986689"/>
                    </a:ext>
                  </a:extLst>
                </a:gridCol>
              </a:tblGrid>
              <a:tr h="258840">
                <a:tc>
                  <a:txBody>
                    <a:bodyPr/>
                    <a:lstStyle/>
                    <a:p>
                      <a:pPr algn="l"/>
                      <a:r>
                        <a:rPr lang="en-US" sz="1200">
                          <a:effectLst/>
                        </a:rPr>
                        <a:t>Term</a:t>
                      </a:r>
                    </a:p>
                  </a:txBody>
                  <a:tcPr marL="31996" marR="31996" marT="15998" marB="15998" anchor="ctr"/>
                </a:tc>
                <a:tc>
                  <a:txBody>
                    <a:bodyPr/>
                    <a:lstStyle/>
                    <a:p>
                      <a:pPr algn="l"/>
                      <a:r>
                        <a:rPr lang="en-US" sz="1200">
                          <a:effectLst/>
                        </a:rPr>
                        <a:t>Description</a:t>
                      </a:r>
                    </a:p>
                  </a:txBody>
                  <a:tcPr marL="31996" marR="31996" marT="15998" marB="15998" anchor="ctr"/>
                </a:tc>
                <a:tc>
                  <a:txBody>
                    <a:bodyPr/>
                    <a:lstStyle/>
                    <a:p>
                      <a:pPr algn="l"/>
                      <a:r>
                        <a:rPr lang="en-US" sz="1200">
                          <a:effectLst/>
                        </a:rPr>
                        <a:t>Synonym</a:t>
                      </a:r>
                    </a:p>
                  </a:txBody>
                  <a:tcPr marL="31996" marR="31996" marT="15998" marB="15998" anchor="ctr"/>
                </a:tc>
                <a:extLst>
                  <a:ext uri="{0D108BD9-81ED-4DB2-BD59-A6C34878D82A}">
                    <a16:rowId xmlns:a16="http://schemas.microsoft.com/office/drawing/2014/main" val="2181091224"/>
                  </a:ext>
                </a:extLst>
              </a:tr>
              <a:tr h="447876">
                <a:tc>
                  <a:txBody>
                    <a:bodyPr/>
                    <a:lstStyle/>
                    <a:p>
                      <a:r>
                        <a:rPr lang="en-US" sz="1200">
                          <a:effectLst/>
                        </a:rPr>
                        <a:t>Stage</a:t>
                      </a:r>
                    </a:p>
                  </a:txBody>
                  <a:tcPr marL="31996" marR="31996" marT="15998" marB="15998" anchor="ctr"/>
                </a:tc>
                <a:tc>
                  <a:txBody>
                    <a:bodyPr/>
                    <a:lstStyle/>
                    <a:p>
                      <a:r>
                        <a:rPr lang="en-US" sz="1200">
                          <a:effectLst/>
                        </a:rPr>
                        <a:t>an isolated and independent target for deployment</a:t>
                      </a:r>
                    </a:p>
                  </a:txBody>
                  <a:tcPr marL="31996" marR="31996" marT="15998" marB="15998" anchor="ctr"/>
                </a:tc>
                <a:tc>
                  <a:txBody>
                    <a:bodyPr/>
                    <a:lstStyle/>
                    <a:p>
                      <a:r>
                        <a:rPr lang="en-US" sz="1200">
                          <a:effectLst/>
                        </a:rPr>
                        <a:t>Environment</a:t>
                      </a:r>
                    </a:p>
                  </a:txBody>
                  <a:tcPr marL="31996" marR="31996" marT="15998" marB="15998" anchor="ctr"/>
                </a:tc>
                <a:extLst>
                  <a:ext uri="{0D108BD9-81ED-4DB2-BD59-A6C34878D82A}">
                    <a16:rowId xmlns:a16="http://schemas.microsoft.com/office/drawing/2014/main" val="3001819644"/>
                  </a:ext>
                </a:extLst>
              </a:tr>
              <a:tr h="825949">
                <a:tc>
                  <a:txBody>
                    <a:bodyPr/>
                    <a:lstStyle/>
                    <a:p>
                      <a:r>
                        <a:rPr lang="en-US" sz="1200" dirty="0">
                          <a:effectLst/>
                        </a:rPr>
                        <a:t>Job</a:t>
                      </a:r>
                    </a:p>
                  </a:txBody>
                  <a:tcPr marL="31996" marR="31996" marT="15998" marB="15998" anchor="ctr"/>
                </a:tc>
                <a:tc>
                  <a:txBody>
                    <a:bodyPr/>
                    <a:lstStyle/>
                    <a:p>
                      <a:r>
                        <a:rPr lang="en-US" sz="1200" dirty="0">
                          <a:effectLst/>
                        </a:rPr>
                        <a:t>A phase in the release pipeline that can run simultaneously with other phases on different Operating Systems</a:t>
                      </a:r>
                    </a:p>
                  </a:txBody>
                  <a:tcPr marL="31996" marR="31996" marT="15998" marB="15998" anchor="ctr"/>
                </a:tc>
                <a:tc>
                  <a:txBody>
                    <a:bodyPr/>
                    <a:lstStyle/>
                    <a:p>
                      <a:r>
                        <a:rPr lang="en-US" sz="1200">
                          <a:effectLst/>
                        </a:rPr>
                        <a:t>Phases</a:t>
                      </a:r>
                    </a:p>
                  </a:txBody>
                  <a:tcPr marL="31996" marR="31996" marT="15998" marB="15998" anchor="ctr"/>
                </a:tc>
                <a:extLst>
                  <a:ext uri="{0D108BD9-81ED-4DB2-BD59-A6C34878D82A}">
                    <a16:rowId xmlns:a16="http://schemas.microsoft.com/office/drawing/2014/main" val="3743233025"/>
                  </a:ext>
                </a:extLst>
              </a:tr>
              <a:tr h="447876">
                <a:tc>
                  <a:txBody>
                    <a:bodyPr/>
                    <a:lstStyle/>
                    <a:p>
                      <a:r>
                        <a:rPr lang="en-US" sz="1200">
                          <a:effectLst/>
                        </a:rPr>
                        <a:t>Agent</a:t>
                      </a:r>
                    </a:p>
                  </a:txBody>
                  <a:tcPr marL="31996" marR="31996" marT="15998" marB="15998" anchor="ctr"/>
                </a:tc>
                <a:tc>
                  <a:txBody>
                    <a:bodyPr/>
                    <a:lstStyle/>
                    <a:p>
                      <a:r>
                        <a:rPr lang="en-US" sz="1200">
                          <a:effectLst/>
                        </a:rPr>
                        <a:t>The program that runs the build or release</a:t>
                      </a:r>
                    </a:p>
                  </a:txBody>
                  <a:tcPr marL="31996" marR="31996" marT="15998" marB="15998" anchor="ctr"/>
                </a:tc>
                <a:tc>
                  <a:txBody>
                    <a:bodyPr/>
                    <a:lstStyle/>
                    <a:p>
                      <a:endParaRPr lang="en-US" sz="1200">
                        <a:effectLst/>
                      </a:endParaRPr>
                    </a:p>
                  </a:txBody>
                  <a:tcPr marL="31996" marR="31996" marT="15998" marB="15998" anchor="ctr"/>
                </a:tc>
                <a:extLst>
                  <a:ext uri="{0D108BD9-81ED-4DB2-BD59-A6C34878D82A}">
                    <a16:rowId xmlns:a16="http://schemas.microsoft.com/office/drawing/2014/main" val="773641350"/>
                  </a:ext>
                </a:extLst>
              </a:tr>
              <a:tr h="825949">
                <a:tc>
                  <a:txBody>
                    <a:bodyPr/>
                    <a:lstStyle/>
                    <a:p>
                      <a:r>
                        <a:rPr lang="en-US" sz="1200">
                          <a:effectLst/>
                        </a:rPr>
                        <a:t>Build &amp; Release Task</a:t>
                      </a:r>
                    </a:p>
                  </a:txBody>
                  <a:tcPr marL="31996" marR="31996" marT="15998" marB="15998" anchor="ctr"/>
                </a:tc>
                <a:tc>
                  <a:txBody>
                    <a:bodyPr/>
                    <a:lstStyle/>
                    <a:p>
                      <a:r>
                        <a:rPr lang="en-US" sz="1200">
                          <a:effectLst/>
                        </a:rPr>
                        <a:t>Tasks are units of executable code used to perform designated actions in a specified order.</a:t>
                      </a:r>
                    </a:p>
                  </a:txBody>
                  <a:tcPr marL="31996" marR="31996" marT="15998" marB="15998" anchor="ctr"/>
                </a:tc>
                <a:tc>
                  <a:txBody>
                    <a:bodyPr/>
                    <a:lstStyle/>
                    <a:p>
                      <a:r>
                        <a:rPr lang="en-US" sz="1200">
                          <a:effectLst/>
                        </a:rPr>
                        <a:t>Action, Plugin, App</a:t>
                      </a:r>
                    </a:p>
                  </a:txBody>
                  <a:tcPr marL="31996" marR="31996" marT="15998" marB="15998" anchor="ctr"/>
                </a:tc>
                <a:extLst>
                  <a:ext uri="{0D108BD9-81ED-4DB2-BD59-A6C34878D82A}">
                    <a16:rowId xmlns:a16="http://schemas.microsoft.com/office/drawing/2014/main" val="3336230932"/>
                  </a:ext>
                </a:extLst>
              </a:tr>
              <a:tr h="636912">
                <a:tc>
                  <a:txBody>
                    <a:bodyPr/>
                    <a:lstStyle/>
                    <a:p>
                      <a:r>
                        <a:rPr lang="en-US" sz="1200">
                          <a:effectLst/>
                        </a:rPr>
                        <a:t>Release pipeline</a:t>
                      </a:r>
                    </a:p>
                  </a:txBody>
                  <a:tcPr marL="31996" marR="31996" marT="15998" marB="15998" anchor="ctr"/>
                </a:tc>
                <a:tc>
                  <a:txBody>
                    <a:bodyPr/>
                    <a:lstStyle/>
                    <a:p>
                      <a:r>
                        <a:rPr lang="en-US" sz="1200" dirty="0">
                          <a:effectLst/>
                        </a:rPr>
                        <a:t>The process that runs when deploying an artifact. Including triggers, approvals and gates</a:t>
                      </a:r>
                    </a:p>
                  </a:txBody>
                  <a:tcPr marL="31996" marR="31996" marT="15998" marB="15998" anchor="ctr"/>
                </a:tc>
                <a:tc>
                  <a:txBody>
                    <a:bodyPr/>
                    <a:lstStyle/>
                    <a:p>
                      <a:r>
                        <a:rPr lang="en-US" sz="1200" dirty="0">
                          <a:effectLst/>
                        </a:rPr>
                        <a:t>release process, pipeline, release definition</a:t>
                      </a:r>
                    </a:p>
                  </a:txBody>
                  <a:tcPr marL="31996" marR="31996" marT="15998" marB="15998" anchor="ctr"/>
                </a:tc>
                <a:extLst>
                  <a:ext uri="{0D108BD9-81ED-4DB2-BD59-A6C34878D82A}">
                    <a16:rowId xmlns:a16="http://schemas.microsoft.com/office/drawing/2014/main" val="245031078"/>
                  </a:ext>
                </a:extLst>
              </a:tr>
              <a:tr h="447876">
                <a:tc>
                  <a:txBody>
                    <a:bodyPr/>
                    <a:lstStyle/>
                    <a:p>
                      <a:r>
                        <a:rPr lang="en-US" sz="1200">
                          <a:effectLst/>
                        </a:rPr>
                        <a:t>CI/CD</a:t>
                      </a:r>
                    </a:p>
                  </a:txBody>
                  <a:tcPr marL="31996" marR="31996" marT="15998" marB="15998" anchor="ctr"/>
                </a:tc>
                <a:tc>
                  <a:txBody>
                    <a:bodyPr/>
                    <a:lstStyle/>
                    <a:p>
                      <a:r>
                        <a:rPr lang="en-US" sz="1200">
                          <a:effectLst/>
                        </a:rPr>
                        <a:t>Continuous Integration / Continuous Deployment</a:t>
                      </a:r>
                    </a:p>
                  </a:txBody>
                  <a:tcPr marL="31996" marR="31996" marT="15998" marB="15998" anchor="ctr"/>
                </a:tc>
                <a:tc>
                  <a:txBody>
                    <a:bodyPr/>
                    <a:lstStyle/>
                    <a:p>
                      <a:endParaRPr lang="en-US" sz="1200" dirty="0">
                        <a:effectLst/>
                      </a:endParaRPr>
                    </a:p>
                  </a:txBody>
                  <a:tcPr marL="31996" marR="31996" marT="15998" marB="15998" anchor="ctr"/>
                </a:tc>
                <a:extLst>
                  <a:ext uri="{0D108BD9-81ED-4DB2-BD59-A6C34878D82A}">
                    <a16:rowId xmlns:a16="http://schemas.microsoft.com/office/drawing/2014/main" val="186669202"/>
                  </a:ext>
                </a:extLst>
              </a:tr>
              <a:tr h="447876">
                <a:tc>
                  <a:txBody>
                    <a:bodyPr/>
                    <a:lstStyle/>
                    <a:p>
                      <a:r>
                        <a:rPr lang="en-US" sz="1200">
                          <a:effectLst/>
                        </a:rPr>
                        <a:t>Release Gate</a:t>
                      </a:r>
                    </a:p>
                  </a:txBody>
                  <a:tcPr marL="31996" marR="31996" marT="15998" marB="15998" anchor="ctr"/>
                </a:tc>
                <a:tc>
                  <a:txBody>
                    <a:bodyPr/>
                    <a:lstStyle/>
                    <a:p>
                      <a:r>
                        <a:rPr lang="en-US" sz="1200">
                          <a:effectLst/>
                        </a:rPr>
                        <a:t>An automated check that approves the continuation</a:t>
                      </a:r>
                    </a:p>
                  </a:txBody>
                  <a:tcPr marL="31996" marR="31996" marT="15998" marB="15998" anchor="ctr"/>
                </a:tc>
                <a:tc>
                  <a:txBody>
                    <a:bodyPr/>
                    <a:lstStyle/>
                    <a:p>
                      <a:r>
                        <a:rPr lang="en-US" sz="1200">
                          <a:effectLst/>
                        </a:rPr>
                        <a:t>Quality Gate, Automatic Approval</a:t>
                      </a:r>
                    </a:p>
                  </a:txBody>
                  <a:tcPr marL="31996" marR="31996" marT="15998" marB="15998" anchor="ctr"/>
                </a:tc>
                <a:extLst>
                  <a:ext uri="{0D108BD9-81ED-4DB2-BD59-A6C34878D82A}">
                    <a16:rowId xmlns:a16="http://schemas.microsoft.com/office/drawing/2014/main" val="893213622"/>
                  </a:ext>
                </a:extLst>
              </a:tr>
              <a:tr h="447876">
                <a:tc>
                  <a:txBody>
                    <a:bodyPr/>
                    <a:lstStyle/>
                    <a:p>
                      <a:r>
                        <a:rPr lang="en-US" sz="1200">
                          <a:effectLst/>
                        </a:rPr>
                        <a:t>Service Connection</a:t>
                      </a:r>
                    </a:p>
                  </a:txBody>
                  <a:tcPr marL="31996" marR="31996" marT="15998" marB="15998" anchor="ctr"/>
                </a:tc>
                <a:tc>
                  <a:txBody>
                    <a:bodyPr/>
                    <a:lstStyle/>
                    <a:p>
                      <a:r>
                        <a:rPr lang="en-US" sz="1200">
                          <a:effectLst/>
                        </a:rPr>
                        <a:t>A secure connection to an environment or service</a:t>
                      </a:r>
                    </a:p>
                  </a:txBody>
                  <a:tcPr marL="31996" marR="31996" marT="15998" marB="15998" anchor="ctr"/>
                </a:tc>
                <a:tc>
                  <a:txBody>
                    <a:bodyPr/>
                    <a:lstStyle/>
                    <a:p>
                      <a:r>
                        <a:rPr lang="en-US" sz="1200" dirty="0">
                          <a:effectLst/>
                        </a:rPr>
                        <a:t>Service Endpoint</a:t>
                      </a:r>
                    </a:p>
                  </a:txBody>
                  <a:tcPr marL="31996" marR="31996" marT="15998" marB="15998" anchor="ctr"/>
                </a:tc>
                <a:extLst>
                  <a:ext uri="{0D108BD9-81ED-4DB2-BD59-A6C34878D82A}">
                    <a16:rowId xmlns:a16="http://schemas.microsoft.com/office/drawing/2014/main" val="1312259784"/>
                  </a:ext>
                </a:extLst>
              </a:tr>
            </a:tbl>
          </a:graphicData>
        </a:graphic>
      </p:graphicFrame>
    </p:spTree>
    <p:extLst>
      <p:ext uri="{BB962C8B-B14F-4D97-AF65-F5344CB8AC3E}">
        <p14:creationId xmlns:p14="http://schemas.microsoft.com/office/powerpoint/2010/main" val="25606311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33B5F-5E95-4AAA-B596-0462F452F98A}"/>
              </a:ext>
            </a:extLst>
          </p:cNvPr>
          <p:cNvSpPr>
            <a:spLocks noGrp="1"/>
          </p:cNvSpPr>
          <p:nvPr>
            <p:ph type="title"/>
          </p:nvPr>
        </p:nvSpPr>
        <p:spPr/>
        <p:txBody>
          <a:bodyPr/>
          <a:lstStyle/>
          <a:p>
            <a:r>
              <a:rPr lang="en-US" dirty="0"/>
              <a:t>Build and Release Tasks</a:t>
            </a:r>
          </a:p>
        </p:txBody>
      </p:sp>
      <p:sp>
        <p:nvSpPr>
          <p:cNvPr id="3" name="Content Placeholder 2">
            <a:extLst>
              <a:ext uri="{FF2B5EF4-FFF2-40B4-BE49-F238E27FC236}">
                <a16:creationId xmlns:a16="http://schemas.microsoft.com/office/drawing/2014/main" id="{3EA99D14-E703-4226-A3F1-7A5BE48F3402}"/>
              </a:ext>
            </a:extLst>
          </p:cNvPr>
          <p:cNvSpPr>
            <a:spLocks noGrp="1"/>
          </p:cNvSpPr>
          <p:nvPr>
            <p:ph sz="half" idx="1"/>
          </p:nvPr>
        </p:nvSpPr>
        <p:spPr>
          <a:xfrm>
            <a:off x="586740" y="1825625"/>
            <a:ext cx="7301949" cy="4213225"/>
          </a:xfrm>
        </p:spPr>
        <p:txBody>
          <a:bodyPr/>
          <a:lstStyle/>
          <a:p>
            <a:r>
              <a:rPr lang="en-US" dirty="0"/>
              <a:t>Units of executable code used to perform designated actions in a specified order</a:t>
            </a:r>
          </a:p>
          <a:p>
            <a:r>
              <a:rPr lang="en-US" dirty="0"/>
              <a:t>Tasks building, testing, running utilities, packaging, and deploying</a:t>
            </a:r>
          </a:p>
          <a:p>
            <a:r>
              <a:rPr lang="en-US" dirty="0"/>
              <a:t>Extensible model</a:t>
            </a:r>
          </a:p>
          <a:p>
            <a:r>
              <a:rPr lang="en-US" dirty="0"/>
              <a:t>Community tasks available in marketplace</a:t>
            </a:r>
          </a:p>
          <a:p>
            <a:endParaRPr lang="en-US" dirty="0"/>
          </a:p>
        </p:txBody>
      </p:sp>
      <p:sp>
        <p:nvSpPr>
          <p:cNvPr id="4" name="Slide Number Placeholder 3">
            <a:extLst>
              <a:ext uri="{FF2B5EF4-FFF2-40B4-BE49-F238E27FC236}">
                <a16:creationId xmlns:a16="http://schemas.microsoft.com/office/drawing/2014/main" id="{BB59558C-77F6-4E62-9E7E-5527569A9415}"/>
              </a:ext>
            </a:extLst>
          </p:cNvPr>
          <p:cNvSpPr>
            <a:spLocks noGrp="1"/>
          </p:cNvSpPr>
          <p:nvPr>
            <p:ph type="sldNum" sz="quarter" idx="12"/>
          </p:nvPr>
        </p:nvSpPr>
        <p:spPr/>
        <p:txBody>
          <a:bodyPr/>
          <a:lstStyle/>
          <a:p>
            <a:fld id="{AA521437-0170-4E37-9B6A-26C43D59B50C}" type="slidenum">
              <a:rPr lang="it-IT" smtClean="0"/>
              <a:t>45</a:t>
            </a:fld>
            <a:endParaRPr lang="it-IT" dirty="0"/>
          </a:p>
        </p:txBody>
      </p:sp>
      <p:pic>
        <p:nvPicPr>
          <p:cNvPr id="5" name="Content Placeholder 6" descr="A screenshot of a cell phone&#10;&#10;Description automatically generated">
            <a:extLst>
              <a:ext uri="{FF2B5EF4-FFF2-40B4-BE49-F238E27FC236}">
                <a16:creationId xmlns:a16="http://schemas.microsoft.com/office/drawing/2014/main" id="{E6A945BE-0EF7-4F25-AF58-0102B6CA37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1858" y="2066527"/>
            <a:ext cx="3238185" cy="3731419"/>
          </a:xfrm>
          <a:prstGeom prst="rect">
            <a:avLst/>
          </a:prstGeom>
        </p:spPr>
      </p:pic>
    </p:spTree>
    <p:extLst>
      <p:ext uri="{BB962C8B-B14F-4D97-AF65-F5344CB8AC3E}">
        <p14:creationId xmlns:p14="http://schemas.microsoft.com/office/powerpoint/2010/main" val="19318950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3EA0D-BCE2-48A7-B3D0-178F062C7F0B}"/>
              </a:ext>
            </a:extLst>
          </p:cNvPr>
          <p:cNvSpPr>
            <a:spLocks noGrp="1"/>
          </p:cNvSpPr>
          <p:nvPr>
            <p:ph type="title"/>
          </p:nvPr>
        </p:nvSpPr>
        <p:spPr/>
        <p:txBody>
          <a:bodyPr/>
          <a:lstStyle/>
          <a:p>
            <a:r>
              <a:rPr lang="en-US" dirty="0"/>
              <a:t>Important Deployment Tasks</a:t>
            </a:r>
          </a:p>
        </p:txBody>
      </p:sp>
      <p:sp>
        <p:nvSpPr>
          <p:cNvPr id="3" name="Content Placeholder 2">
            <a:extLst>
              <a:ext uri="{FF2B5EF4-FFF2-40B4-BE49-F238E27FC236}">
                <a16:creationId xmlns:a16="http://schemas.microsoft.com/office/drawing/2014/main" id="{C98820E9-7A77-42C0-913F-DBF4A300C83F}"/>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C2164D9D-C032-4435-9237-9C34D36B8541}"/>
              </a:ext>
            </a:extLst>
          </p:cNvPr>
          <p:cNvSpPr>
            <a:spLocks noGrp="1"/>
          </p:cNvSpPr>
          <p:nvPr>
            <p:ph type="sldNum" sz="quarter" idx="12"/>
          </p:nvPr>
        </p:nvSpPr>
        <p:spPr/>
        <p:txBody>
          <a:bodyPr/>
          <a:lstStyle/>
          <a:p>
            <a:fld id="{AA521437-0170-4E37-9B6A-26C43D59B50C}" type="slidenum">
              <a:rPr lang="it-IT" smtClean="0"/>
              <a:t>46</a:t>
            </a:fld>
            <a:endParaRPr lang="it-IT" dirty="0"/>
          </a:p>
        </p:txBody>
      </p:sp>
      <p:pic>
        <p:nvPicPr>
          <p:cNvPr id="5" name="Picture 4" descr="A screenshot of a social media post&#10;&#10;Description automatically generated">
            <a:extLst>
              <a:ext uri="{FF2B5EF4-FFF2-40B4-BE49-F238E27FC236}">
                <a16:creationId xmlns:a16="http://schemas.microsoft.com/office/drawing/2014/main" id="{21309242-A055-4122-8F96-B93C6DBF5994}"/>
              </a:ext>
            </a:extLst>
          </p:cNvPr>
          <p:cNvPicPr>
            <a:picLocks noChangeAspect="1"/>
          </p:cNvPicPr>
          <p:nvPr/>
        </p:nvPicPr>
        <p:blipFill>
          <a:blip r:embed="rId2"/>
          <a:stretch>
            <a:fillRect/>
          </a:stretch>
        </p:blipFill>
        <p:spPr>
          <a:xfrm>
            <a:off x="796395" y="1820894"/>
            <a:ext cx="2648010" cy="360273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21F04561-C907-4E98-A4F6-24264943C47B}"/>
              </a:ext>
            </a:extLst>
          </p:cNvPr>
          <p:cNvPicPr>
            <a:picLocks noChangeAspect="1"/>
          </p:cNvPicPr>
          <p:nvPr/>
        </p:nvPicPr>
        <p:blipFill>
          <a:blip r:embed="rId3"/>
          <a:stretch>
            <a:fillRect/>
          </a:stretch>
        </p:blipFill>
        <p:spPr>
          <a:xfrm>
            <a:off x="4261422" y="2073535"/>
            <a:ext cx="3312785" cy="3097453"/>
          </a:xfrm>
          <a:prstGeom prst="rect">
            <a:avLst/>
          </a:prstGeom>
        </p:spPr>
      </p:pic>
      <p:pic>
        <p:nvPicPr>
          <p:cNvPr id="7" name="Picture 6" descr="A screenshot of a social media post&#10;&#10;Description automatically generated">
            <a:extLst>
              <a:ext uri="{FF2B5EF4-FFF2-40B4-BE49-F238E27FC236}">
                <a16:creationId xmlns:a16="http://schemas.microsoft.com/office/drawing/2014/main" id="{8DCCEF47-0666-4456-88CB-A8C2F3DC1E6F}"/>
              </a:ext>
            </a:extLst>
          </p:cNvPr>
          <p:cNvPicPr>
            <a:picLocks noChangeAspect="1"/>
          </p:cNvPicPr>
          <p:nvPr/>
        </p:nvPicPr>
        <p:blipFill>
          <a:blip r:embed="rId4"/>
          <a:stretch>
            <a:fillRect/>
          </a:stretch>
        </p:blipFill>
        <p:spPr>
          <a:xfrm>
            <a:off x="8058839" y="1850720"/>
            <a:ext cx="3312784" cy="3543084"/>
          </a:xfrm>
          <a:prstGeom prst="rect">
            <a:avLst/>
          </a:prstGeom>
        </p:spPr>
      </p:pic>
    </p:spTree>
    <p:extLst>
      <p:ext uri="{BB962C8B-B14F-4D97-AF65-F5344CB8AC3E}">
        <p14:creationId xmlns:p14="http://schemas.microsoft.com/office/powerpoint/2010/main" val="2122912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AB2B9-7C1C-45E7-B1D3-F9681E527A4F}"/>
              </a:ext>
            </a:extLst>
          </p:cNvPr>
          <p:cNvSpPr>
            <a:spLocks noGrp="1"/>
          </p:cNvSpPr>
          <p:nvPr>
            <p:ph type="title"/>
          </p:nvPr>
        </p:nvSpPr>
        <p:spPr/>
        <p:txBody>
          <a:bodyPr/>
          <a:lstStyle/>
          <a:p>
            <a:r>
              <a:rPr lang="en-US" dirty="0"/>
              <a:t>Agents, Agent Pools and Queues</a:t>
            </a:r>
          </a:p>
        </p:txBody>
      </p:sp>
      <p:sp>
        <p:nvSpPr>
          <p:cNvPr id="3" name="Content Placeholder 2">
            <a:extLst>
              <a:ext uri="{FF2B5EF4-FFF2-40B4-BE49-F238E27FC236}">
                <a16:creationId xmlns:a16="http://schemas.microsoft.com/office/drawing/2014/main" id="{FC13861C-DCFC-4EF2-B3FA-A5ED824EF49B}"/>
              </a:ext>
            </a:extLst>
          </p:cNvPr>
          <p:cNvSpPr>
            <a:spLocks noGrp="1"/>
          </p:cNvSpPr>
          <p:nvPr>
            <p:ph sz="half" idx="1"/>
          </p:nvPr>
        </p:nvSpPr>
        <p:spPr>
          <a:xfrm>
            <a:off x="586740" y="1825625"/>
            <a:ext cx="7418925" cy="4213225"/>
          </a:xfrm>
        </p:spPr>
        <p:txBody>
          <a:bodyPr/>
          <a:lstStyle/>
          <a:p>
            <a:pPr marL="457200" indent="-457200">
              <a:buFont typeface="Arial" panose="020B0604020202020204" pitchFamily="34" charset="0"/>
              <a:buChar char="•"/>
            </a:pPr>
            <a:r>
              <a:rPr lang="en-US" dirty="0"/>
              <a:t>Agents are tasked with performing the builds and releases</a:t>
            </a:r>
          </a:p>
          <a:p>
            <a:pPr marL="457200" indent="-457200">
              <a:buFont typeface="Arial" panose="020B0604020202020204" pitchFamily="34" charset="0"/>
              <a:buChar char="•"/>
            </a:pPr>
            <a:r>
              <a:rPr lang="en-US" dirty="0"/>
              <a:t>Agent pools are used to organize and define permission boundaries around your agents</a:t>
            </a:r>
          </a:p>
          <a:p>
            <a:pPr marL="457200" indent="-457200">
              <a:buFont typeface="Arial" panose="020B0604020202020204" pitchFamily="34" charset="0"/>
              <a:buChar char="•"/>
            </a:pPr>
            <a:r>
              <a:rPr lang="en-US" dirty="0"/>
              <a:t>Agent queue provides access to a pool of agents.</a:t>
            </a:r>
          </a:p>
          <a:p>
            <a:endParaRPr lang="en-US" dirty="0"/>
          </a:p>
        </p:txBody>
      </p:sp>
      <p:sp>
        <p:nvSpPr>
          <p:cNvPr id="4" name="Slide Number Placeholder 3">
            <a:extLst>
              <a:ext uri="{FF2B5EF4-FFF2-40B4-BE49-F238E27FC236}">
                <a16:creationId xmlns:a16="http://schemas.microsoft.com/office/drawing/2014/main" id="{C46F39C8-5823-4A1A-9667-0FD56A4CD865}"/>
              </a:ext>
            </a:extLst>
          </p:cNvPr>
          <p:cNvSpPr>
            <a:spLocks noGrp="1"/>
          </p:cNvSpPr>
          <p:nvPr>
            <p:ph type="sldNum" sz="quarter" idx="12"/>
          </p:nvPr>
        </p:nvSpPr>
        <p:spPr/>
        <p:txBody>
          <a:bodyPr/>
          <a:lstStyle/>
          <a:p>
            <a:fld id="{AA521437-0170-4E37-9B6A-26C43D59B50C}" type="slidenum">
              <a:rPr lang="it-IT" smtClean="0"/>
              <a:t>47</a:t>
            </a:fld>
            <a:endParaRPr lang="it-IT" dirty="0"/>
          </a:p>
        </p:txBody>
      </p:sp>
      <p:pic>
        <p:nvPicPr>
          <p:cNvPr id="5" name="Picture 4" descr="A screenshot of a cell phone&#10;&#10;Description automatically generated">
            <a:extLst>
              <a:ext uri="{FF2B5EF4-FFF2-40B4-BE49-F238E27FC236}">
                <a16:creationId xmlns:a16="http://schemas.microsoft.com/office/drawing/2014/main" id="{8224DA73-54C7-4560-B337-1E2729ABDF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8377" y="2001416"/>
            <a:ext cx="3376246" cy="3295996"/>
          </a:xfrm>
          <a:prstGeom prst="rect">
            <a:avLst/>
          </a:prstGeom>
        </p:spPr>
      </p:pic>
    </p:spTree>
    <p:extLst>
      <p:ext uri="{BB962C8B-B14F-4D97-AF65-F5344CB8AC3E}">
        <p14:creationId xmlns:p14="http://schemas.microsoft.com/office/powerpoint/2010/main" val="28523774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493D0-B3FD-4BED-848F-5E5AFCCDD811}"/>
              </a:ext>
            </a:extLst>
          </p:cNvPr>
          <p:cNvSpPr>
            <a:spLocks noGrp="1"/>
          </p:cNvSpPr>
          <p:nvPr>
            <p:ph type="title"/>
          </p:nvPr>
        </p:nvSpPr>
        <p:spPr/>
        <p:txBody>
          <a:bodyPr/>
          <a:lstStyle/>
          <a:p>
            <a:r>
              <a:rPr lang="en-US" dirty="0"/>
              <a:t>Private and Hosted Agents</a:t>
            </a:r>
          </a:p>
        </p:txBody>
      </p:sp>
      <p:sp>
        <p:nvSpPr>
          <p:cNvPr id="3" name="Content Placeholder 2">
            <a:extLst>
              <a:ext uri="{FF2B5EF4-FFF2-40B4-BE49-F238E27FC236}">
                <a16:creationId xmlns:a16="http://schemas.microsoft.com/office/drawing/2014/main" id="{EF7326A8-919F-4D9E-81EC-83331AE550E1}"/>
              </a:ext>
            </a:extLst>
          </p:cNvPr>
          <p:cNvSpPr>
            <a:spLocks noGrp="1"/>
          </p:cNvSpPr>
          <p:nvPr>
            <p:ph sz="half" idx="1"/>
          </p:nvPr>
        </p:nvSpPr>
        <p:spPr/>
        <p:txBody>
          <a:bodyPr>
            <a:normAutofit lnSpcReduction="10000"/>
          </a:bodyPr>
          <a:lstStyle/>
          <a:p>
            <a:r>
              <a:rPr lang="en-US" b="1" dirty="0"/>
              <a:t>Hosted agents</a:t>
            </a:r>
            <a:r>
              <a:rPr lang="en-US" dirty="0"/>
              <a:t>. These agents exist within their own hosted pool and are maintained and upgraded by the vendor. Hosted agents have specific limitations and advantages:</a:t>
            </a:r>
          </a:p>
          <a:p>
            <a:pPr lvl="1"/>
            <a:r>
              <a:rPr lang="en-US" dirty="0"/>
              <a:t>Hosted agents have no cost and are immediately available, and have most common software and libraries installed.</a:t>
            </a:r>
          </a:p>
          <a:p>
            <a:pPr lvl="1"/>
            <a:r>
              <a:rPr lang="en-US" dirty="0"/>
              <a:t>Do not have an interactive mode.</a:t>
            </a:r>
          </a:p>
          <a:p>
            <a:pPr lvl="1"/>
            <a:r>
              <a:rPr lang="en-US" dirty="0"/>
              <a:t>Do not allow administrative privilege or allow logon.</a:t>
            </a:r>
          </a:p>
          <a:p>
            <a:pPr lvl="1"/>
            <a:endParaRPr lang="en-US" dirty="0"/>
          </a:p>
          <a:p>
            <a:r>
              <a:rPr lang="en-US" b="1" dirty="0"/>
              <a:t>Private (or Custom) agents</a:t>
            </a:r>
            <a:r>
              <a:rPr lang="en-US" dirty="0"/>
              <a:t>. Private agents are provisioned on private virtual machines (VMs) and are custom built to accommodate the project's needs.</a:t>
            </a:r>
          </a:p>
          <a:p>
            <a:pPr marL="0" indent="0">
              <a:buNone/>
            </a:pPr>
            <a:endParaRPr lang="en-US" dirty="0"/>
          </a:p>
        </p:txBody>
      </p:sp>
      <p:sp>
        <p:nvSpPr>
          <p:cNvPr id="4" name="Slide Number Placeholder 3">
            <a:extLst>
              <a:ext uri="{FF2B5EF4-FFF2-40B4-BE49-F238E27FC236}">
                <a16:creationId xmlns:a16="http://schemas.microsoft.com/office/drawing/2014/main" id="{0FA13A8C-7A3C-45F7-BD43-EED4E269FA14}"/>
              </a:ext>
            </a:extLst>
          </p:cNvPr>
          <p:cNvSpPr>
            <a:spLocks noGrp="1"/>
          </p:cNvSpPr>
          <p:nvPr>
            <p:ph type="sldNum" sz="quarter" idx="12"/>
          </p:nvPr>
        </p:nvSpPr>
        <p:spPr/>
        <p:txBody>
          <a:bodyPr/>
          <a:lstStyle/>
          <a:p>
            <a:fld id="{AA521437-0170-4E37-9B6A-26C43D59B50C}" type="slidenum">
              <a:rPr lang="it-IT" smtClean="0"/>
              <a:t>48</a:t>
            </a:fld>
            <a:endParaRPr lang="it-IT" dirty="0"/>
          </a:p>
        </p:txBody>
      </p:sp>
    </p:spTree>
    <p:extLst>
      <p:ext uri="{BB962C8B-B14F-4D97-AF65-F5344CB8AC3E}">
        <p14:creationId xmlns:p14="http://schemas.microsoft.com/office/powerpoint/2010/main" val="16717195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9E217-D102-42B9-823A-44BF3BC8D557}"/>
              </a:ext>
            </a:extLst>
          </p:cNvPr>
          <p:cNvSpPr>
            <a:spLocks noGrp="1"/>
          </p:cNvSpPr>
          <p:nvPr>
            <p:ph type="title"/>
          </p:nvPr>
        </p:nvSpPr>
        <p:spPr/>
        <p:txBody>
          <a:bodyPr/>
          <a:lstStyle/>
          <a:p>
            <a:r>
              <a:rPr lang="en-US" dirty="0"/>
              <a:t>Deployment Groups</a:t>
            </a:r>
          </a:p>
        </p:txBody>
      </p:sp>
      <p:sp>
        <p:nvSpPr>
          <p:cNvPr id="3" name="Content Placeholder 2">
            <a:extLst>
              <a:ext uri="{FF2B5EF4-FFF2-40B4-BE49-F238E27FC236}">
                <a16:creationId xmlns:a16="http://schemas.microsoft.com/office/drawing/2014/main" id="{BC1BC875-163B-48D1-89CD-01FEA66B4BE5}"/>
              </a:ext>
            </a:extLst>
          </p:cNvPr>
          <p:cNvSpPr>
            <a:spLocks noGrp="1"/>
          </p:cNvSpPr>
          <p:nvPr>
            <p:ph sz="half" idx="1"/>
          </p:nvPr>
        </p:nvSpPr>
        <p:spPr>
          <a:xfrm>
            <a:off x="586740" y="1825626"/>
            <a:ext cx="11191972" cy="2121223"/>
          </a:xfrm>
        </p:spPr>
        <p:txBody>
          <a:bodyPr>
            <a:normAutofit fontScale="77500" lnSpcReduction="20000"/>
          </a:bodyPr>
          <a:lstStyle/>
          <a:p>
            <a:r>
              <a:rPr lang="en-US" sz="2800" dirty="0"/>
              <a:t>A deployment group is a logical set of deployment target machines that have agents installed on each one. </a:t>
            </a:r>
          </a:p>
          <a:p>
            <a:r>
              <a:rPr lang="en-US" sz="2800" dirty="0"/>
              <a:t>Can solve the firewall issues because you pull sources from a central server </a:t>
            </a:r>
          </a:p>
          <a:p>
            <a:r>
              <a:rPr lang="en-US" sz="2800" dirty="0"/>
              <a:t>Specify the security context and runtime targets for the agents. </a:t>
            </a:r>
          </a:p>
          <a:p>
            <a:r>
              <a:rPr lang="en-US" sz="2800" dirty="0"/>
              <a:t>Let you view live logs for each server as a deployment takes place.</a:t>
            </a:r>
          </a:p>
          <a:p>
            <a:r>
              <a:rPr lang="en-US" sz="2800" dirty="0"/>
              <a:t>Enable you to use machine tags to limit deployment to specific sets of target servers.</a:t>
            </a:r>
          </a:p>
          <a:p>
            <a:endParaRPr lang="en-US" dirty="0"/>
          </a:p>
        </p:txBody>
      </p:sp>
      <p:sp>
        <p:nvSpPr>
          <p:cNvPr id="4" name="Slide Number Placeholder 3">
            <a:extLst>
              <a:ext uri="{FF2B5EF4-FFF2-40B4-BE49-F238E27FC236}">
                <a16:creationId xmlns:a16="http://schemas.microsoft.com/office/drawing/2014/main" id="{324F4D3F-E89F-45DA-A2F8-6214A5E6BA20}"/>
              </a:ext>
            </a:extLst>
          </p:cNvPr>
          <p:cNvSpPr>
            <a:spLocks noGrp="1"/>
          </p:cNvSpPr>
          <p:nvPr>
            <p:ph type="sldNum" sz="quarter" idx="12"/>
          </p:nvPr>
        </p:nvSpPr>
        <p:spPr/>
        <p:txBody>
          <a:bodyPr/>
          <a:lstStyle/>
          <a:p>
            <a:fld id="{AA521437-0170-4E37-9B6A-26C43D59B50C}" type="slidenum">
              <a:rPr lang="it-IT" smtClean="0"/>
              <a:t>49</a:t>
            </a:fld>
            <a:endParaRPr lang="it-IT" dirty="0"/>
          </a:p>
        </p:txBody>
      </p:sp>
      <p:pic>
        <p:nvPicPr>
          <p:cNvPr id="5" name="Picture 4" descr="A screenshot of a cell phone&#10;&#10;Description automatically generated">
            <a:extLst>
              <a:ext uri="{FF2B5EF4-FFF2-40B4-BE49-F238E27FC236}">
                <a16:creationId xmlns:a16="http://schemas.microsoft.com/office/drawing/2014/main" id="{690B27A3-7329-4FE0-96DA-847F20FA4A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8826" y="3823349"/>
            <a:ext cx="5958347" cy="3155026"/>
          </a:xfrm>
          <a:prstGeom prst="rect">
            <a:avLst/>
          </a:prstGeom>
        </p:spPr>
      </p:pic>
    </p:spTree>
    <p:extLst>
      <p:ext uri="{BB962C8B-B14F-4D97-AF65-F5344CB8AC3E}">
        <p14:creationId xmlns:p14="http://schemas.microsoft.com/office/powerpoint/2010/main" val="15793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816D-EE20-4087-B1F5-F3A5FB315643}"/>
              </a:ext>
            </a:extLst>
          </p:cNvPr>
          <p:cNvSpPr>
            <a:spLocks noGrp="1"/>
          </p:cNvSpPr>
          <p:nvPr>
            <p:ph type="title"/>
          </p:nvPr>
        </p:nvSpPr>
        <p:spPr/>
        <p:txBody>
          <a:bodyPr/>
          <a:lstStyle/>
          <a:p>
            <a:r>
              <a:rPr lang="en-US" dirty="0"/>
              <a:t>Typical Situations for Agent Pools</a:t>
            </a:r>
          </a:p>
        </p:txBody>
      </p:sp>
      <p:sp>
        <p:nvSpPr>
          <p:cNvPr id="3" name="Content Placeholder 2">
            <a:extLst>
              <a:ext uri="{FF2B5EF4-FFF2-40B4-BE49-F238E27FC236}">
                <a16:creationId xmlns:a16="http://schemas.microsoft.com/office/drawing/2014/main" id="{C7C7CEC2-2C09-43E0-B55D-EC5A2CD9AB1D}"/>
              </a:ext>
            </a:extLst>
          </p:cNvPr>
          <p:cNvSpPr>
            <a:spLocks noGrp="1"/>
          </p:cNvSpPr>
          <p:nvPr>
            <p:ph sz="half" idx="1"/>
          </p:nvPr>
        </p:nvSpPr>
        <p:spPr>
          <a:xfrm>
            <a:off x="586740" y="1825625"/>
            <a:ext cx="5403355" cy="4213225"/>
          </a:xfrm>
        </p:spPr>
        <p:txBody>
          <a:bodyPr>
            <a:normAutofit fontScale="92500" lnSpcReduction="10000"/>
          </a:bodyPr>
          <a:lstStyle/>
          <a:p>
            <a:r>
              <a:rPr lang="en-US" dirty="0"/>
              <a:t>You're a member of a project and you want to use a set of machines owned by your team for running build and deployment jobs</a:t>
            </a:r>
          </a:p>
          <a:p>
            <a:r>
              <a:rPr lang="en-US" dirty="0"/>
              <a:t>You're a member of the infrastructure team and would like to set up a pool of agents for use in all projects</a:t>
            </a:r>
          </a:p>
          <a:p>
            <a:r>
              <a:rPr lang="en-US" dirty="0"/>
              <a:t>You want to share a set of agent machines with multiple projects, but not all of them</a:t>
            </a:r>
          </a:p>
          <a:p>
            <a:endParaRPr lang="en-US" dirty="0"/>
          </a:p>
        </p:txBody>
      </p:sp>
      <p:sp>
        <p:nvSpPr>
          <p:cNvPr id="4" name="Slide Number Placeholder 3">
            <a:extLst>
              <a:ext uri="{FF2B5EF4-FFF2-40B4-BE49-F238E27FC236}">
                <a16:creationId xmlns:a16="http://schemas.microsoft.com/office/drawing/2014/main" id="{BD362AF8-7E99-40E2-BA0C-E88BD3E79E9D}"/>
              </a:ext>
            </a:extLst>
          </p:cNvPr>
          <p:cNvSpPr>
            <a:spLocks noGrp="1"/>
          </p:cNvSpPr>
          <p:nvPr>
            <p:ph type="sldNum" sz="quarter" idx="12"/>
          </p:nvPr>
        </p:nvSpPr>
        <p:spPr/>
        <p:txBody>
          <a:bodyPr/>
          <a:lstStyle/>
          <a:p>
            <a:fld id="{AA521437-0170-4E37-9B6A-26C43D59B50C}" type="slidenum">
              <a:rPr lang="it-IT" smtClean="0"/>
              <a:t>5</a:t>
            </a:fld>
            <a:endParaRPr lang="it-IT" dirty="0"/>
          </a:p>
        </p:txBody>
      </p:sp>
      <p:pic>
        <p:nvPicPr>
          <p:cNvPr id="5" name="Picture 4" descr="Projects are shown accessing agents organized into agent pools.">
            <a:extLst>
              <a:ext uri="{FF2B5EF4-FFF2-40B4-BE49-F238E27FC236}">
                <a16:creationId xmlns:a16="http://schemas.microsoft.com/office/drawing/2014/main" id="{0AF914F4-71AE-4815-8C47-57A1AB2F9FF8}"/>
              </a:ext>
            </a:extLst>
          </p:cNvPr>
          <p:cNvPicPr>
            <a:picLocks noChangeAspect="1"/>
          </p:cNvPicPr>
          <p:nvPr/>
        </p:nvPicPr>
        <p:blipFill>
          <a:blip r:embed="rId2"/>
          <a:stretch>
            <a:fillRect/>
          </a:stretch>
        </p:blipFill>
        <p:spPr>
          <a:xfrm>
            <a:off x="6800626" y="1549485"/>
            <a:ext cx="4906107" cy="4989427"/>
          </a:xfrm>
          <a:prstGeom prst="rect">
            <a:avLst/>
          </a:prstGeom>
        </p:spPr>
      </p:pic>
    </p:spTree>
    <p:extLst>
      <p:ext uri="{BB962C8B-B14F-4D97-AF65-F5344CB8AC3E}">
        <p14:creationId xmlns:p14="http://schemas.microsoft.com/office/powerpoint/2010/main" val="17111547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F0263-565C-44D0-9A59-CEB06220ED00}"/>
              </a:ext>
            </a:extLst>
          </p:cNvPr>
          <p:cNvSpPr>
            <a:spLocks noGrp="1"/>
          </p:cNvSpPr>
          <p:nvPr>
            <p:ph type="title"/>
          </p:nvPr>
        </p:nvSpPr>
        <p:spPr/>
        <p:txBody>
          <a:bodyPr/>
          <a:lstStyle/>
          <a:p>
            <a:r>
              <a:rPr lang="en-US" dirty="0"/>
              <a:t>Release Agent Jobs</a:t>
            </a:r>
          </a:p>
        </p:txBody>
      </p:sp>
      <p:sp>
        <p:nvSpPr>
          <p:cNvPr id="3" name="Content Placeholder 2">
            <a:extLst>
              <a:ext uri="{FF2B5EF4-FFF2-40B4-BE49-F238E27FC236}">
                <a16:creationId xmlns:a16="http://schemas.microsoft.com/office/drawing/2014/main" id="{58BFC9D1-3804-49EA-BD2F-51EFDCB03DA9}"/>
              </a:ext>
            </a:extLst>
          </p:cNvPr>
          <p:cNvSpPr>
            <a:spLocks noGrp="1"/>
          </p:cNvSpPr>
          <p:nvPr>
            <p:ph sz="half" idx="1"/>
          </p:nvPr>
        </p:nvSpPr>
        <p:spPr>
          <a:xfrm>
            <a:off x="586740" y="1825625"/>
            <a:ext cx="5364609" cy="4213225"/>
          </a:xfrm>
        </p:spPr>
        <p:txBody>
          <a:bodyPr>
            <a:normAutofit lnSpcReduction="10000"/>
          </a:bodyPr>
          <a:lstStyle/>
          <a:p>
            <a:r>
              <a:rPr lang="en-US" dirty="0"/>
              <a:t>A job is a series of tasks that run sequentially on the same target</a:t>
            </a:r>
          </a:p>
          <a:p>
            <a:r>
              <a:rPr lang="en-US" dirty="0"/>
              <a:t>Can be combined in one pipeline to enable multi-platform deployment</a:t>
            </a:r>
          </a:p>
          <a:p>
            <a:pPr lvl="1"/>
            <a:r>
              <a:rPr lang="en-US" dirty="0"/>
              <a:t>E.g. Deploy </a:t>
            </a:r>
            <a:r>
              <a:rPr lang="en-US" dirty="0" err="1"/>
              <a:t>.Net</a:t>
            </a:r>
            <a:r>
              <a:rPr lang="en-US" dirty="0"/>
              <a:t> backend via Windows, </a:t>
            </a:r>
            <a:r>
              <a:rPr lang="en-US" dirty="0" err="1"/>
              <a:t>IoS</a:t>
            </a:r>
            <a:r>
              <a:rPr lang="en-US" dirty="0"/>
              <a:t> app via MacOS and Angular frontend via Linux</a:t>
            </a:r>
          </a:p>
          <a:p>
            <a:r>
              <a:rPr lang="en-US" dirty="0"/>
              <a:t>Jobs run on the host machine where the agent is installed</a:t>
            </a:r>
          </a:p>
          <a:p>
            <a:endParaRPr lang="en-US" dirty="0"/>
          </a:p>
        </p:txBody>
      </p:sp>
      <p:sp>
        <p:nvSpPr>
          <p:cNvPr id="4" name="Slide Number Placeholder 3">
            <a:extLst>
              <a:ext uri="{FF2B5EF4-FFF2-40B4-BE49-F238E27FC236}">
                <a16:creationId xmlns:a16="http://schemas.microsoft.com/office/drawing/2014/main" id="{7D9DAB22-5697-47D1-9B9B-D8FCC962B2FD}"/>
              </a:ext>
            </a:extLst>
          </p:cNvPr>
          <p:cNvSpPr>
            <a:spLocks noGrp="1"/>
          </p:cNvSpPr>
          <p:nvPr>
            <p:ph type="sldNum" sz="quarter" idx="12"/>
          </p:nvPr>
        </p:nvSpPr>
        <p:spPr/>
        <p:txBody>
          <a:bodyPr/>
          <a:lstStyle/>
          <a:p>
            <a:fld id="{AA521437-0170-4E37-9B6A-26C43D59B50C}" type="slidenum">
              <a:rPr lang="it-IT" smtClean="0"/>
              <a:t>50</a:t>
            </a:fld>
            <a:endParaRPr lang="it-IT" dirty="0"/>
          </a:p>
        </p:txBody>
      </p:sp>
      <p:pic>
        <p:nvPicPr>
          <p:cNvPr id="5" name="Picture 4" descr="A screenshot of a cell phone&#10;&#10;Description automatically generated">
            <a:extLst>
              <a:ext uri="{FF2B5EF4-FFF2-40B4-BE49-F238E27FC236}">
                <a16:creationId xmlns:a16="http://schemas.microsoft.com/office/drawing/2014/main" id="{6123C219-90A9-4459-A461-D1815F477A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0653" y="1366316"/>
            <a:ext cx="5792612" cy="5314406"/>
          </a:xfrm>
          <a:prstGeom prst="rect">
            <a:avLst/>
          </a:prstGeom>
        </p:spPr>
      </p:pic>
    </p:spTree>
    <p:extLst>
      <p:ext uri="{BB962C8B-B14F-4D97-AF65-F5344CB8AC3E}">
        <p14:creationId xmlns:p14="http://schemas.microsoft.com/office/powerpoint/2010/main" val="12545098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1EDC2-33B7-44AC-B83A-07BFA4C7D453}"/>
              </a:ext>
            </a:extLst>
          </p:cNvPr>
          <p:cNvSpPr>
            <a:spLocks noGrp="1"/>
          </p:cNvSpPr>
          <p:nvPr>
            <p:ph type="title"/>
          </p:nvPr>
        </p:nvSpPr>
        <p:spPr/>
        <p:txBody>
          <a:bodyPr/>
          <a:lstStyle/>
          <a:p>
            <a:r>
              <a:rPr lang="en-US" dirty="0"/>
              <a:t>Using Release Jobs</a:t>
            </a:r>
          </a:p>
        </p:txBody>
      </p:sp>
      <p:sp>
        <p:nvSpPr>
          <p:cNvPr id="3" name="Content Placeholder 2">
            <a:extLst>
              <a:ext uri="{FF2B5EF4-FFF2-40B4-BE49-F238E27FC236}">
                <a16:creationId xmlns:a16="http://schemas.microsoft.com/office/drawing/2014/main" id="{325B439D-7159-4609-B211-BE79414B4AFC}"/>
              </a:ext>
            </a:extLst>
          </p:cNvPr>
          <p:cNvSpPr>
            <a:spLocks noGrp="1"/>
          </p:cNvSpPr>
          <p:nvPr>
            <p:ph sz="half" idx="1"/>
          </p:nvPr>
        </p:nvSpPr>
        <p:spPr/>
        <p:txBody>
          <a:bodyPr/>
          <a:lstStyle/>
          <a:p>
            <a:r>
              <a:rPr lang="en-US" dirty="0"/>
              <a:t>Jobs or Agent Jobs</a:t>
            </a:r>
          </a:p>
          <a:p>
            <a:r>
              <a:rPr lang="en-US" dirty="0"/>
              <a:t>Server or Agentless Jobs</a:t>
            </a:r>
          </a:p>
          <a:p>
            <a:r>
              <a:rPr lang="en-US" dirty="0"/>
              <a:t>Container Jobs</a:t>
            </a:r>
          </a:p>
          <a:p>
            <a:r>
              <a:rPr lang="en-US" dirty="0"/>
              <a:t>Deployment Group Jobs</a:t>
            </a:r>
          </a:p>
          <a:p>
            <a:endParaRPr lang="en-US" dirty="0"/>
          </a:p>
        </p:txBody>
      </p:sp>
      <p:sp>
        <p:nvSpPr>
          <p:cNvPr id="4" name="Slide Number Placeholder 3">
            <a:extLst>
              <a:ext uri="{FF2B5EF4-FFF2-40B4-BE49-F238E27FC236}">
                <a16:creationId xmlns:a16="http://schemas.microsoft.com/office/drawing/2014/main" id="{0843DF43-4B93-40CB-B350-EB8F7E0B3AE9}"/>
              </a:ext>
            </a:extLst>
          </p:cNvPr>
          <p:cNvSpPr>
            <a:spLocks noGrp="1"/>
          </p:cNvSpPr>
          <p:nvPr>
            <p:ph type="sldNum" sz="quarter" idx="12"/>
          </p:nvPr>
        </p:nvSpPr>
        <p:spPr/>
        <p:txBody>
          <a:bodyPr/>
          <a:lstStyle/>
          <a:p>
            <a:fld id="{AA521437-0170-4E37-9B6A-26C43D59B50C}" type="slidenum">
              <a:rPr lang="it-IT" smtClean="0"/>
              <a:t>51</a:t>
            </a:fld>
            <a:endParaRPr lang="it-IT" dirty="0"/>
          </a:p>
        </p:txBody>
      </p:sp>
    </p:spTree>
    <p:extLst>
      <p:ext uri="{BB962C8B-B14F-4D97-AF65-F5344CB8AC3E}">
        <p14:creationId xmlns:p14="http://schemas.microsoft.com/office/powerpoint/2010/main" val="41392021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CA3CB-9BED-4FA8-8EE4-070B5B9DD859}"/>
              </a:ext>
            </a:extLst>
          </p:cNvPr>
          <p:cNvSpPr>
            <a:spLocks noGrp="1"/>
          </p:cNvSpPr>
          <p:nvPr>
            <p:ph type="title"/>
          </p:nvPr>
        </p:nvSpPr>
        <p:spPr/>
        <p:txBody>
          <a:bodyPr/>
          <a:lstStyle/>
          <a:p>
            <a:r>
              <a:rPr lang="en-US" dirty="0"/>
              <a:t>Multi-Configuration and Multi-Agent</a:t>
            </a:r>
          </a:p>
        </p:txBody>
      </p:sp>
      <p:sp>
        <p:nvSpPr>
          <p:cNvPr id="3" name="Content Placeholder 2">
            <a:extLst>
              <a:ext uri="{FF2B5EF4-FFF2-40B4-BE49-F238E27FC236}">
                <a16:creationId xmlns:a16="http://schemas.microsoft.com/office/drawing/2014/main" id="{6773A543-7FD2-4506-BAA0-480821ADB6D3}"/>
              </a:ext>
            </a:extLst>
          </p:cNvPr>
          <p:cNvSpPr>
            <a:spLocks noGrp="1"/>
          </p:cNvSpPr>
          <p:nvPr>
            <p:ph sz="half" idx="1"/>
          </p:nvPr>
        </p:nvSpPr>
        <p:spPr/>
        <p:txBody>
          <a:bodyPr/>
          <a:lstStyle/>
          <a:p>
            <a:r>
              <a:rPr lang="en-US" b="1" dirty="0"/>
              <a:t>Multi-configuration:</a:t>
            </a:r>
            <a:r>
              <a:rPr lang="en-US" dirty="0"/>
              <a:t> Run the same set of tasks on multiple configurations</a:t>
            </a:r>
          </a:p>
          <a:p>
            <a:pPr lvl="1"/>
            <a:r>
              <a:rPr lang="en-US" dirty="0"/>
              <a:t>Run the release once with configuration Setting A on WebApp A and setting B for WebApp B</a:t>
            </a:r>
          </a:p>
          <a:p>
            <a:pPr lvl="1"/>
            <a:r>
              <a:rPr lang="en-US" dirty="0"/>
              <a:t>Deploy to different geographic regions.</a:t>
            </a:r>
          </a:p>
          <a:p>
            <a:pPr lvl="1"/>
            <a:r>
              <a:rPr lang="en-US" dirty="0"/>
              <a:t>Multi-configuration testing: run a set of tests in parallel - once for each test configuration.</a:t>
            </a:r>
          </a:p>
          <a:p>
            <a:r>
              <a:rPr lang="en-US" b="1" dirty="0"/>
              <a:t>Multi-agent</a:t>
            </a:r>
            <a:r>
              <a:rPr lang="en-US" dirty="0"/>
              <a:t>: Run the same set of tasks on multiple agents using the specified number of agents</a:t>
            </a:r>
          </a:p>
          <a:p>
            <a:pPr lvl="1"/>
            <a:r>
              <a:rPr lang="en-US" dirty="0"/>
              <a:t>Deploy same bits to a farm of servers</a:t>
            </a:r>
          </a:p>
          <a:p>
            <a:endParaRPr lang="en-US" dirty="0"/>
          </a:p>
        </p:txBody>
      </p:sp>
      <p:sp>
        <p:nvSpPr>
          <p:cNvPr id="4" name="Slide Number Placeholder 3">
            <a:extLst>
              <a:ext uri="{FF2B5EF4-FFF2-40B4-BE49-F238E27FC236}">
                <a16:creationId xmlns:a16="http://schemas.microsoft.com/office/drawing/2014/main" id="{BB761355-28F4-4B75-B915-1CD8B380FE74}"/>
              </a:ext>
            </a:extLst>
          </p:cNvPr>
          <p:cNvSpPr>
            <a:spLocks noGrp="1"/>
          </p:cNvSpPr>
          <p:nvPr>
            <p:ph type="sldNum" sz="quarter" idx="12"/>
          </p:nvPr>
        </p:nvSpPr>
        <p:spPr/>
        <p:txBody>
          <a:bodyPr/>
          <a:lstStyle/>
          <a:p>
            <a:fld id="{AA521437-0170-4E37-9B6A-26C43D59B50C}" type="slidenum">
              <a:rPr lang="it-IT" smtClean="0"/>
              <a:t>52</a:t>
            </a:fld>
            <a:endParaRPr lang="it-IT" dirty="0"/>
          </a:p>
        </p:txBody>
      </p:sp>
    </p:spTree>
    <p:extLst>
      <p:ext uri="{BB962C8B-B14F-4D97-AF65-F5344CB8AC3E}">
        <p14:creationId xmlns:p14="http://schemas.microsoft.com/office/powerpoint/2010/main" val="12353835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9D079-4D1F-4000-81A7-756D975C8410}"/>
              </a:ext>
            </a:extLst>
          </p:cNvPr>
          <p:cNvSpPr>
            <a:spLocks noGrp="1"/>
          </p:cNvSpPr>
          <p:nvPr>
            <p:ph type="title"/>
          </p:nvPr>
        </p:nvSpPr>
        <p:spPr/>
        <p:txBody>
          <a:bodyPr/>
          <a:lstStyle/>
          <a:p>
            <a:r>
              <a:rPr lang="en-US" dirty="0"/>
              <a:t>Release Variables</a:t>
            </a:r>
          </a:p>
        </p:txBody>
      </p:sp>
      <p:sp>
        <p:nvSpPr>
          <p:cNvPr id="3" name="Content Placeholder 2">
            <a:extLst>
              <a:ext uri="{FF2B5EF4-FFF2-40B4-BE49-F238E27FC236}">
                <a16:creationId xmlns:a16="http://schemas.microsoft.com/office/drawing/2014/main" id="{006F9411-4367-43E3-B443-65C67D89E93D}"/>
              </a:ext>
            </a:extLst>
          </p:cNvPr>
          <p:cNvSpPr>
            <a:spLocks noGrp="1"/>
          </p:cNvSpPr>
          <p:nvPr>
            <p:ph sz="half" idx="1"/>
          </p:nvPr>
        </p:nvSpPr>
        <p:spPr/>
        <p:txBody>
          <a:bodyPr/>
          <a:lstStyle/>
          <a:p>
            <a:r>
              <a:rPr lang="en-US" dirty="0"/>
              <a:t>Predefined Variables</a:t>
            </a:r>
          </a:p>
          <a:p>
            <a:r>
              <a:rPr lang="en-US" dirty="0"/>
              <a:t>Release pipeline variables</a:t>
            </a:r>
          </a:p>
          <a:p>
            <a:r>
              <a:rPr lang="en-US" dirty="0"/>
              <a:t>Stage Variables</a:t>
            </a:r>
          </a:p>
          <a:p>
            <a:r>
              <a:rPr lang="en-US" dirty="0"/>
              <a:t>Variable groups</a:t>
            </a:r>
          </a:p>
          <a:p>
            <a:r>
              <a:rPr lang="en-US" dirty="0"/>
              <a:t>Normal and Secret variables</a:t>
            </a:r>
          </a:p>
          <a:p>
            <a:endParaRPr lang="en-US" dirty="0"/>
          </a:p>
        </p:txBody>
      </p:sp>
      <p:sp>
        <p:nvSpPr>
          <p:cNvPr id="4" name="Slide Number Placeholder 3">
            <a:extLst>
              <a:ext uri="{FF2B5EF4-FFF2-40B4-BE49-F238E27FC236}">
                <a16:creationId xmlns:a16="http://schemas.microsoft.com/office/drawing/2014/main" id="{E46FA8C4-EF39-4C2F-B1E8-7A1A0639064F}"/>
              </a:ext>
            </a:extLst>
          </p:cNvPr>
          <p:cNvSpPr>
            <a:spLocks noGrp="1"/>
          </p:cNvSpPr>
          <p:nvPr>
            <p:ph type="sldNum" sz="quarter" idx="12"/>
          </p:nvPr>
        </p:nvSpPr>
        <p:spPr/>
        <p:txBody>
          <a:bodyPr/>
          <a:lstStyle/>
          <a:p>
            <a:fld id="{AA521437-0170-4E37-9B6A-26C43D59B50C}" type="slidenum">
              <a:rPr lang="it-IT" smtClean="0"/>
              <a:t>53</a:t>
            </a:fld>
            <a:endParaRPr lang="it-IT" dirty="0"/>
          </a:p>
        </p:txBody>
      </p:sp>
      <p:pic>
        <p:nvPicPr>
          <p:cNvPr id="5" name="Picture 4" descr="A screenshot of a social media post&#10;&#10;Description automatically generated">
            <a:extLst>
              <a:ext uri="{FF2B5EF4-FFF2-40B4-BE49-F238E27FC236}">
                <a16:creationId xmlns:a16="http://schemas.microsoft.com/office/drawing/2014/main" id="{45C9B7A9-59DE-48B0-AC1A-AB5E2E1C97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3360" y="4473004"/>
            <a:ext cx="8052105" cy="2065908"/>
          </a:xfrm>
          <a:prstGeom prst="rect">
            <a:avLst/>
          </a:prstGeom>
        </p:spPr>
      </p:pic>
    </p:spTree>
    <p:extLst>
      <p:ext uri="{BB962C8B-B14F-4D97-AF65-F5344CB8AC3E}">
        <p14:creationId xmlns:p14="http://schemas.microsoft.com/office/powerpoint/2010/main" val="16512357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1874-72C0-4EDF-9393-202C9058A73E}"/>
              </a:ext>
            </a:extLst>
          </p:cNvPr>
          <p:cNvSpPr>
            <a:spLocks noGrp="1"/>
          </p:cNvSpPr>
          <p:nvPr>
            <p:ph type="title"/>
          </p:nvPr>
        </p:nvSpPr>
        <p:spPr/>
        <p:txBody>
          <a:bodyPr>
            <a:normAutofit fontScale="90000"/>
          </a:bodyPr>
          <a:lstStyle/>
          <a:p>
            <a:r>
              <a:rPr lang="en-US" dirty="0"/>
              <a:t>Provision and Configure Target Environments</a:t>
            </a:r>
          </a:p>
        </p:txBody>
      </p:sp>
      <p:sp>
        <p:nvSpPr>
          <p:cNvPr id="3" name="Content Placeholder 2">
            <a:extLst>
              <a:ext uri="{FF2B5EF4-FFF2-40B4-BE49-F238E27FC236}">
                <a16:creationId xmlns:a16="http://schemas.microsoft.com/office/drawing/2014/main" id="{483672E6-E46E-4CB4-BF09-2ED48A9EA855}"/>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409EF9D6-FD93-4E32-99C7-EA44E94567FF}"/>
              </a:ext>
            </a:extLst>
          </p:cNvPr>
          <p:cNvSpPr>
            <a:spLocks noGrp="1"/>
          </p:cNvSpPr>
          <p:nvPr>
            <p:ph type="sldNum" sz="quarter" idx="12"/>
          </p:nvPr>
        </p:nvSpPr>
        <p:spPr/>
        <p:txBody>
          <a:bodyPr/>
          <a:lstStyle/>
          <a:p>
            <a:fld id="{AA521437-0170-4E37-9B6A-26C43D59B50C}" type="slidenum">
              <a:rPr lang="it-IT" smtClean="0"/>
              <a:t>54</a:t>
            </a:fld>
            <a:endParaRPr lang="it-IT" dirty="0"/>
          </a:p>
        </p:txBody>
      </p:sp>
      <p:graphicFrame>
        <p:nvGraphicFramePr>
          <p:cNvPr id="5" name="Content Placeholder 2">
            <a:extLst>
              <a:ext uri="{FF2B5EF4-FFF2-40B4-BE49-F238E27FC236}">
                <a16:creationId xmlns:a16="http://schemas.microsoft.com/office/drawing/2014/main" id="{122B1F0A-9671-4106-9C1D-6A228A01E01B}"/>
              </a:ext>
            </a:extLst>
          </p:cNvPr>
          <p:cNvGraphicFramePr>
            <a:graphicFrameLocks/>
          </p:cNvGraphicFramePr>
          <p:nvPr>
            <p:extLst>
              <p:ext uri="{D42A27DB-BD31-4B8C-83A1-F6EECF244321}">
                <p14:modId xmlns:p14="http://schemas.microsoft.com/office/powerpoint/2010/main" val="2816001329"/>
              </p:ext>
            </p:extLst>
          </p:nvPr>
        </p:nvGraphicFramePr>
        <p:xfrm>
          <a:off x="1134794" y="1842274"/>
          <a:ext cx="10058400" cy="37861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5666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32B03-3E9B-470A-BEB3-36AE89EDA244}"/>
              </a:ext>
            </a:extLst>
          </p:cNvPr>
          <p:cNvSpPr>
            <a:spLocks noGrp="1"/>
          </p:cNvSpPr>
          <p:nvPr>
            <p:ph type="title"/>
          </p:nvPr>
        </p:nvSpPr>
        <p:spPr/>
        <p:txBody>
          <a:bodyPr/>
          <a:lstStyle/>
          <a:p>
            <a:r>
              <a:rPr lang="en-US" dirty="0"/>
              <a:t>Task Groups</a:t>
            </a:r>
          </a:p>
        </p:txBody>
      </p:sp>
      <p:sp>
        <p:nvSpPr>
          <p:cNvPr id="3" name="Content Placeholder 2">
            <a:extLst>
              <a:ext uri="{FF2B5EF4-FFF2-40B4-BE49-F238E27FC236}">
                <a16:creationId xmlns:a16="http://schemas.microsoft.com/office/drawing/2014/main" id="{62D23334-E0BA-4617-94E8-443C9115461E}"/>
              </a:ext>
            </a:extLst>
          </p:cNvPr>
          <p:cNvSpPr>
            <a:spLocks noGrp="1"/>
          </p:cNvSpPr>
          <p:nvPr>
            <p:ph sz="half" idx="1"/>
          </p:nvPr>
        </p:nvSpPr>
        <p:spPr/>
        <p:txBody>
          <a:bodyPr/>
          <a:lstStyle/>
          <a:p>
            <a:r>
              <a:rPr lang="en-US" dirty="0"/>
              <a:t>Encapsulate a sequence of tasks in one reusable task</a:t>
            </a:r>
          </a:p>
          <a:p>
            <a:r>
              <a:rPr lang="en-US" dirty="0"/>
              <a:t>Parameterization of task group to make reuse easier</a:t>
            </a:r>
          </a:p>
          <a:p>
            <a:r>
              <a:rPr lang="en-US" dirty="0"/>
              <a:t>Standardize and centrally manage deployment steps for all your applications</a:t>
            </a:r>
          </a:p>
          <a:p>
            <a:endParaRPr lang="en-US" dirty="0"/>
          </a:p>
        </p:txBody>
      </p:sp>
      <p:sp>
        <p:nvSpPr>
          <p:cNvPr id="4" name="Slide Number Placeholder 3">
            <a:extLst>
              <a:ext uri="{FF2B5EF4-FFF2-40B4-BE49-F238E27FC236}">
                <a16:creationId xmlns:a16="http://schemas.microsoft.com/office/drawing/2014/main" id="{4B925C3F-E703-46D7-8DD8-19C98622588E}"/>
              </a:ext>
            </a:extLst>
          </p:cNvPr>
          <p:cNvSpPr>
            <a:spLocks noGrp="1"/>
          </p:cNvSpPr>
          <p:nvPr>
            <p:ph type="sldNum" sz="quarter" idx="12"/>
          </p:nvPr>
        </p:nvSpPr>
        <p:spPr/>
        <p:txBody>
          <a:bodyPr/>
          <a:lstStyle/>
          <a:p>
            <a:fld id="{AA521437-0170-4E37-9B6A-26C43D59B50C}" type="slidenum">
              <a:rPr lang="it-IT" smtClean="0"/>
              <a:t>55</a:t>
            </a:fld>
            <a:endParaRPr lang="it-IT" dirty="0"/>
          </a:p>
        </p:txBody>
      </p:sp>
      <p:pic>
        <p:nvPicPr>
          <p:cNvPr id="5" name="Picture 4">
            <a:extLst>
              <a:ext uri="{FF2B5EF4-FFF2-40B4-BE49-F238E27FC236}">
                <a16:creationId xmlns:a16="http://schemas.microsoft.com/office/drawing/2014/main" id="{6B1BA80F-A070-4739-A267-E87C149B55CD}"/>
              </a:ext>
            </a:extLst>
          </p:cNvPr>
          <p:cNvPicPr>
            <a:picLocks noChangeAspect="1"/>
          </p:cNvPicPr>
          <p:nvPr/>
        </p:nvPicPr>
        <p:blipFill>
          <a:blip r:embed="rId2"/>
          <a:stretch>
            <a:fillRect/>
          </a:stretch>
        </p:blipFill>
        <p:spPr>
          <a:xfrm>
            <a:off x="1020097" y="3827211"/>
            <a:ext cx="5168328" cy="2894264"/>
          </a:xfrm>
          <a:prstGeom prst="rect">
            <a:avLst/>
          </a:prstGeom>
        </p:spPr>
      </p:pic>
      <p:pic>
        <p:nvPicPr>
          <p:cNvPr id="6" name="Picture 5">
            <a:extLst>
              <a:ext uri="{FF2B5EF4-FFF2-40B4-BE49-F238E27FC236}">
                <a16:creationId xmlns:a16="http://schemas.microsoft.com/office/drawing/2014/main" id="{6B02D9F1-0A90-4CAA-8852-07C3E31C920B}"/>
              </a:ext>
            </a:extLst>
          </p:cNvPr>
          <p:cNvPicPr>
            <a:picLocks noChangeAspect="1"/>
          </p:cNvPicPr>
          <p:nvPr/>
        </p:nvPicPr>
        <p:blipFill>
          <a:blip r:embed="rId3"/>
          <a:stretch>
            <a:fillRect/>
          </a:stretch>
        </p:blipFill>
        <p:spPr>
          <a:xfrm>
            <a:off x="6419411" y="4093124"/>
            <a:ext cx="5239657" cy="1454510"/>
          </a:xfrm>
          <a:prstGeom prst="rect">
            <a:avLst/>
          </a:prstGeom>
        </p:spPr>
      </p:pic>
    </p:spTree>
    <p:extLst>
      <p:ext uri="{BB962C8B-B14F-4D97-AF65-F5344CB8AC3E}">
        <p14:creationId xmlns:p14="http://schemas.microsoft.com/office/powerpoint/2010/main" val="27475390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32982-E351-4905-BB48-FE173482F36C}"/>
              </a:ext>
            </a:extLst>
          </p:cNvPr>
          <p:cNvSpPr>
            <a:spLocks noGrp="1"/>
          </p:cNvSpPr>
          <p:nvPr>
            <p:ph type="title"/>
          </p:nvPr>
        </p:nvSpPr>
        <p:spPr/>
        <p:txBody>
          <a:bodyPr/>
          <a:lstStyle/>
          <a:p>
            <a:r>
              <a:rPr lang="en-US" dirty="0"/>
              <a:t>Variable Groups</a:t>
            </a:r>
          </a:p>
        </p:txBody>
      </p:sp>
      <p:sp>
        <p:nvSpPr>
          <p:cNvPr id="3" name="Content Placeholder 2">
            <a:extLst>
              <a:ext uri="{FF2B5EF4-FFF2-40B4-BE49-F238E27FC236}">
                <a16:creationId xmlns:a16="http://schemas.microsoft.com/office/drawing/2014/main" id="{197D8B68-39B4-4C02-BAE4-480152C84B6E}"/>
              </a:ext>
            </a:extLst>
          </p:cNvPr>
          <p:cNvSpPr>
            <a:spLocks noGrp="1"/>
          </p:cNvSpPr>
          <p:nvPr>
            <p:ph sz="half" idx="1"/>
          </p:nvPr>
        </p:nvSpPr>
        <p:spPr>
          <a:xfrm>
            <a:off x="586740" y="1825625"/>
            <a:ext cx="4721429" cy="4213225"/>
          </a:xfrm>
        </p:spPr>
        <p:txBody>
          <a:bodyPr/>
          <a:lstStyle/>
          <a:p>
            <a:r>
              <a:rPr lang="en-US" dirty="0"/>
              <a:t>A variable group is used to store values that you want to make available across multiple builds and release pipelines.</a:t>
            </a:r>
            <a:br>
              <a:rPr lang="en-US" dirty="0"/>
            </a:br>
            <a:endParaRPr lang="en-US" dirty="0"/>
          </a:p>
        </p:txBody>
      </p:sp>
      <p:sp>
        <p:nvSpPr>
          <p:cNvPr id="4" name="Slide Number Placeholder 3">
            <a:extLst>
              <a:ext uri="{FF2B5EF4-FFF2-40B4-BE49-F238E27FC236}">
                <a16:creationId xmlns:a16="http://schemas.microsoft.com/office/drawing/2014/main" id="{41A198C5-83D8-43CE-89C5-7E5B29ED3EE0}"/>
              </a:ext>
            </a:extLst>
          </p:cNvPr>
          <p:cNvSpPr>
            <a:spLocks noGrp="1"/>
          </p:cNvSpPr>
          <p:nvPr>
            <p:ph type="sldNum" sz="quarter" idx="12"/>
          </p:nvPr>
        </p:nvSpPr>
        <p:spPr/>
        <p:txBody>
          <a:bodyPr/>
          <a:lstStyle/>
          <a:p>
            <a:fld id="{AA521437-0170-4E37-9B6A-26C43D59B50C}" type="slidenum">
              <a:rPr lang="it-IT" smtClean="0"/>
              <a:t>56</a:t>
            </a:fld>
            <a:endParaRPr lang="it-IT" dirty="0"/>
          </a:p>
        </p:txBody>
      </p:sp>
      <p:graphicFrame>
        <p:nvGraphicFramePr>
          <p:cNvPr id="5" name="Content Placeholder 2">
            <a:extLst>
              <a:ext uri="{FF2B5EF4-FFF2-40B4-BE49-F238E27FC236}">
                <a16:creationId xmlns:a16="http://schemas.microsoft.com/office/drawing/2014/main" id="{DBF265F4-458B-4CE5-8D8A-6BBCA3AB66A5}"/>
              </a:ext>
            </a:extLst>
          </p:cNvPr>
          <p:cNvGraphicFramePr>
            <a:graphicFrameLocks/>
          </p:cNvGraphicFramePr>
          <p:nvPr>
            <p:extLst>
              <p:ext uri="{D42A27DB-BD31-4B8C-83A1-F6EECF244321}">
                <p14:modId xmlns:p14="http://schemas.microsoft.com/office/powerpoint/2010/main" val="4029387263"/>
              </p:ext>
            </p:extLst>
          </p:nvPr>
        </p:nvGraphicFramePr>
        <p:xfrm>
          <a:off x="5726624" y="1578163"/>
          <a:ext cx="6067963" cy="47781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4">
            <a:extLst>
              <a:ext uri="{FF2B5EF4-FFF2-40B4-BE49-F238E27FC236}">
                <a16:creationId xmlns:a16="http://schemas.microsoft.com/office/drawing/2014/main" id="{A4677DEC-A183-48AC-A15C-A8B010BC9ABC}"/>
              </a:ext>
            </a:extLst>
          </p:cNvPr>
          <p:cNvSpPr txBox="1">
            <a:spLocks/>
          </p:cNvSpPr>
          <p:nvPr/>
        </p:nvSpPr>
        <p:spPr>
          <a:xfrm flipH="1" flipV="1">
            <a:off x="501111" y="366712"/>
            <a:ext cx="45719" cy="45719"/>
          </a:xfrm>
          <a:prstGeom prst="rect">
            <a:avLst/>
          </a:prstGeom>
        </p:spPr>
        <p:txBody>
          <a:bodyPr vert="horz" lIns="91440" tIns="45720" rIns="91440" bIns="45720" rtlCol="0" anchor="ctr">
            <a:normAutofit fontScale="25000" lnSpcReduction="20000"/>
          </a:bodyPr>
          <a:lstStyle>
            <a:defPPr>
              <a:defRPr lang="it-IT"/>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669955B6-869D-4048-947D-3F8B714FA4AE}" type="slidenum">
              <a:rPr lang="en-US" smtClean="0">
                <a:solidFill>
                  <a:schemeClr val="tx2"/>
                </a:solidFill>
              </a:rPr>
              <a:pPr>
                <a:spcAft>
                  <a:spcPts val="600"/>
                </a:spcAft>
              </a:pPr>
              <a:t>56</a:t>
            </a:fld>
            <a:endParaRPr lang="en-US">
              <a:solidFill>
                <a:schemeClr val="tx2"/>
              </a:solidFill>
            </a:endParaRPr>
          </a:p>
        </p:txBody>
      </p:sp>
    </p:spTree>
    <p:extLst>
      <p:ext uri="{BB962C8B-B14F-4D97-AF65-F5344CB8AC3E}">
        <p14:creationId xmlns:p14="http://schemas.microsoft.com/office/powerpoint/2010/main" val="40517538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96430-EF49-49EC-A49F-EB542BA4CB4B}"/>
              </a:ext>
            </a:extLst>
          </p:cNvPr>
          <p:cNvSpPr>
            <a:spLocks noGrp="1"/>
          </p:cNvSpPr>
          <p:nvPr>
            <p:ph type="title"/>
          </p:nvPr>
        </p:nvSpPr>
        <p:spPr/>
        <p:txBody>
          <a:bodyPr/>
          <a:lstStyle/>
          <a:p>
            <a:r>
              <a:rPr lang="en-US" sz="4400" dirty="0"/>
              <a:t>Custom build/release tasks</a:t>
            </a:r>
            <a:endParaRPr lang="en-US" dirty="0"/>
          </a:p>
        </p:txBody>
      </p:sp>
      <p:sp>
        <p:nvSpPr>
          <p:cNvPr id="3" name="Content Placeholder 2">
            <a:extLst>
              <a:ext uri="{FF2B5EF4-FFF2-40B4-BE49-F238E27FC236}">
                <a16:creationId xmlns:a16="http://schemas.microsoft.com/office/drawing/2014/main" id="{C9C2A4BB-8A89-4DDC-AAA5-23017233FC4F}"/>
              </a:ext>
            </a:extLst>
          </p:cNvPr>
          <p:cNvSpPr>
            <a:spLocks noGrp="1"/>
          </p:cNvSpPr>
          <p:nvPr>
            <p:ph sz="half" idx="1"/>
          </p:nvPr>
        </p:nvSpPr>
        <p:spPr>
          <a:xfrm>
            <a:off x="586740" y="1825625"/>
            <a:ext cx="5132135" cy="4213225"/>
          </a:xfrm>
        </p:spPr>
        <p:txBody>
          <a:bodyPr>
            <a:normAutofit lnSpcReduction="10000"/>
          </a:bodyPr>
          <a:lstStyle/>
          <a:p>
            <a:r>
              <a:rPr lang="en-US" dirty="0"/>
              <a:t>Private or public accessible</a:t>
            </a:r>
          </a:p>
          <a:p>
            <a:r>
              <a:rPr lang="en-US" dirty="0"/>
              <a:t>Access to variables that are otherwise not accessible</a:t>
            </a:r>
          </a:p>
          <a:p>
            <a:r>
              <a:rPr lang="en-US" dirty="0"/>
              <a:t>Use and reuse secure endpoint to a target server </a:t>
            </a:r>
          </a:p>
          <a:p>
            <a:r>
              <a:rPr lang="en-US" dirty="0"/>
              <a:t>Safely and efficiently distribute across your whole organization</a:t>
            </a:r>
          </a:p>
          <a:p>
            <a:r>
              <a:rPr lang="en-US" dirty="0"/>
              <a:t>Users do not see implementation details.</a:t>
            </a:r>
          </a:p>
          <a:p>
            <a:endParaRPr lang="en-US" dirty="0"/>
          </a:p>
        </p:txBody>
      </p:sp>
      <p:sp>
        <p:nvSpPr>
          <p:cNvPr id="4" name="Slide Number Placeholder 3">
            <a:extLst>
              <a:ext uri="{FF2B5EF4-FFF2-40B4-BE49-F238E27FC236}">
                <a16:creationId xmlns:a16="http://schemas.microsoft.com/office/drawing/2014/main" id="{30014D68-11B1-42D9-A8EE-79611E7038CC}"/>
              </a:ext>
            </a:extLst>
          </p:cNvPr>
          <p:cNvSpPr>
            <a:spLocks noGrp="1"/>
          </p:cNvSpPr>
          <p:nvPr>
            <p:ph type="sldNum" sz="quarter" idx="12"/>
          </p:nvPr>
        </p:nvSpPr>
        <p:spPr/>
        <p:txBody>
          <a:bodyPr/>
          <a:lstStyle/>
          <a:p>
            <a:fld id="{AA521437-0170-4E37-9B6A-26C43D59B50C}" type="slidenum">
              <a:rPr lang="it-IT" smtClean="0"/>
              <a:t>57</a:t>
            </a:fld>
            <a:endParaRPr lang="it-IT" dirty="0"/>
          </a:p>
        </p:txBody>
      </p:sp>
      <p:pic>
        <p:nvPicPr>
          <p:cNvPr id="5" name="Picture 4" descr="A screenshot of a cell phone&#10;&#10;Description automatically generated">
            <a:extLst>
              <a:ext uri="{FF2B5EF4-FFF2-40B4-BE49-F238E27FC236}">
                <a16:creationId xmlns:a16="http://schemas.microsoft.com/office/drawing/2014/main" id="{264EC96D-61A9-403B-AFCE-F961D360535E}"/>
              </a:ext>
            </a:extLst>
          </p:cNvPr>
          <p:cNvPicPr>
            <a:picLocks noChangeAspect="1"/>
          </p:cNvPicPr>
          <p:nvPr/>
        </p:nvPicPr>
        <p:blipFill rotWithShape="1">
          <a:blip r:embed="rId2">
            <a:extLst>
              <a:ext uri="{28A0092B-C50C-407E-A947-70E740481C1C}">
                <a14:useLocalDpi xmlns:a14="http://schemas.microsoft.com/office/drawing/2010/main" val="0"/>
              </a:ext>
            </a:extLst>
          </a:blip>
          <a:srcRect r="-2" b="25010"/>
          <a:stretch/>
        </p:blipFill>
        <p:spPr>
          <a:xfrm>
            <a:off x="6165742" y="1518733"/>
            <a:ext cx="5877065" cy="4520117"/>
          </a:xfrm>
          <a:prstGeom prst="rect">
            <a:avLst/>
          </a:prstGeom>
        </p:spPr>
      </p:pic>
    </p:spTree>
    <p:extLst>
      <p:ext uri="{BB962C8B-B14F-4D97-AF65-F5344CB8AC3E}">
        <p14:creationId xmlns:p14="http://schemas.microsoft.com/office/powerpoint/2010/main" val="20006460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53B21-9B4A-4B02-9053-AD4C9663D31E}"/>
              </a:ext>
            </a:extLst>
          </p:cNvPr>
          <p:cNvSpPr>
            <a:spLocks noGrp="1"/>
          </p:cNvSpPr>
          <p:nvPr>
            <p:ph type="title"/>
          </p:nvPr>
        </p:nvSpPr>
        <p:spPr/>
        <p:txBody>
          <a:bodyPr/>
          <a:lstStyle/>
          <a:p>
            <a:r>
              <a:rPr lang="en-US" dirty="0"/>
              <a:t>Secrets are needed </a:t>
            </a:r>
          </a:p>
        </p:txBody>
      </p:sp>
      <p:sp>
        <p:nvSpPr>
          <p:cNvPr id="3" name="Content Placeholder 2">
            <a:extLst>
              <a:ext uri="{FF2B5EF4-FFF2-40B4-BE49-F238E27FC236}">
                <a16:creationId xmlns:a16="http://schemas.microsoft.com/office/drawing/2014/main" id="{EA39B014-3C5B-4F91-8FC0-7BC3FF394553}"/>
              </a:ext>
            </a:extLst>
          </p:cNvPr>
          <p:cNvSpPr>
            <a:spLocks noGrp="1"/>
          </p:cNvSpPr>
          <p:nvPr>
            <p:ph sz="half" idx="1"/>
          </p:nvPr>
        </p:nvSpPr>
        <p:spPr/>
        <p:txBody>
          <a:bodyPr/>
          <a:lstStyle/>
          <a:p>
            <a:r>
              <a:rPr lang="en-US" dirty="0"/>
              <a:t>Secrets to access the target environment (servers, storage accounts)</a:t>
            </a:r>
          </a:p>
          <a:p>
            <a:r>
              <a:rPr lang="en-US" dirty="0"/>
              <a:t>Secrets to access resources (connections strings, tokens, username/passwords)</a:t>
            </a:r>
          </a:p>
          <a:p>
            <a:r>
              <a:rPr lang="en-US" dirty="0"/>
              <a:t>Secrets that your application uses (config files)</a:t>
            </a:r>
          </a:p>
          <a:p>
            <a:endParaRPr lang="en-US" dirty="0"/>
          </a:p>
        </p:txBody>
      </p:sp>
      <p:sp>
        <p:nvSpPr>
          <p:cNvPr id="4" name="Slide Number Placeholder 3">
            <a:extLst>
              <a:ext uri="{FF2B5EF4-FFF2-40B4-BE49-F238E27FC236}">
                <a16:creationId xmlns:a16="http://schemas.microsoft.com/office/drawing/2014/main" id="{13428E84-0475-4BCC-B67A-E7AEA808FA9C}"/>
              </a:ext>
            </a:extLst>
          </p:cNvPr>
          <p:cNvSpPr>
            <a:spLocks noGrp="1"/>
          </p:cNvSpPr>
          <p:nvPr>
            <p:ph type="sldNum" sz="quarter" idx="12"/>
          </p:nvPr>
        </p:nvSpPr>
        <p:spPr/>
        <p:txBody>
          <a:bodyPr/>
          <a:lstStyle/>
          <a:p>
            <a:fld id="{AA521437-0170-4E37-9B6A-26C43D59B50C}" type="slidenum">
              <a:rPr lang="it-IT" smtClean="0"/>
              <a:t>58</a:t>
            </a:fld>
            <a:endParaRPr lang="it-IT" dirty="0"/>
          </a:p>
        </p:txBody>
      </p:sp>
    </p:spTree>
    <p:extLst>
      <p:ext uri="{BB962C8B-B14F-4D97-AF65-F5344CB8AC3E}">
        <p14:creationId xmlns:p14="http://schemas.microsoft.com/office/powerpoint/2010/main" val="29242341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072E7-ECF3-4743-9B77-60FA2084C934}"/>
              </a:ext>
            </a:extLst>
          </p:cNvPr>
          <p:cNvSpPr>
            <a:spLocks noGrp="1"/>
          </p:cNvSpPr>
          <p:nvPr>
            <p:ph type="title"/>
          </p:nvPr>
        </p:nvSpPr>
        <p:spPr/>
        <p:txBody>
          <a:bodyPr/>
          <a:lstStyle/>
          <a:p>
            <a:r>
              <a:rPr lang="en-US" dirty="0"/>
              <a:t>Secrets in your release pipeline</a:t>
            </a:r>
          </a:p>
        </p:txBody>
      </p:sp>
      <p:sp>
        <p:nvSpPr>
          <p:cNvPr id="3" name="Content Placeholder 2">
            <a:extLst>
              <a:ext uri="{FF2B5EF4-FFF2-40B4-BE49-F238E27FC236}">
                <a16:creationId xmlns:a16="http://schemas.microsoft.com/office/drawing/2014/main" id="{53EB59FE-4A40-47E3-A658-5B84658607D4}"/>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161D4700-37DD-4BAA-A925-A4B0EFE3F5E6}"/>
              </a:ext>
            </a:extLst>
          </p:cNvPr>
          <p:cNvSpPr>
            <a:spLocks noGrp="1"/>
          </p:cNvSpPr>
          <p:nvPr>
            <p:ph type="sldNum" sz="quarter" idx="12"/>
          </p:nvPr>
        </p:nvSpPr>
        <p:spPr/>
        <p:txBody>
          <a:bodyPr/>
          <a:lstStyle/>
          <a:p>
            <a:fld id="{AA521437-0170-4E37-9B6A-26C43D59B50C}" type="slidenum">
              <a:rPr lang="it-IT" smtClean="0"/>
              <a:t>59</a:t>
            </a:fld>
            <a:endParaRPr lang="it-IT" dirty="0"/>
          </a:p>
        </p:txBody>
      </p:sp>
      <p:graphicFrame>
        <p:nvGraphicFramePr>
          <p:cNvPr id="6" name="Content Placeholder 4">
            <a:extLst>
              <a:ext uri="{FF2B5EF4-FFF2-40B4-BE49-F238E27FC236}">
                <a16:creationId xmlns:a16="http://schemas.microsoft.com/office/drawing/2014/main" id="{BFD506EF-B18B-4BC3-A4FE-ECBD58238E04}"/>
              </a:ext>
            </a:extLst>
          </p:cNvPr>
          <p:cNvGraphicFramePr>
            <a:graphicFrameLocks/>
          </p:cNvGraphicFramePr>
          <p:nvPr>
            <p:extLst>
              <p:ext uri="{D42A27DB-BD31-4B8C-83A1-F6EECF244321}">
                <p14:modId xmlns:p14="http://schemas.microsoft.com/office/powerpoint/2010/main" val="3330848496"/>
              </p:ext>
            </p:extLst>
          </p:nvPr>
        </p:nvGraphicFramePr>
        <p:xfrm>
          <a:off x="3312991" y="1825625"/>
          <a:ext cx="5566018" cy="43481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Slide Number Placeholder 2">
            <a:extLst>
              <a:ext uri="{FF2B5EF4-FFF2-40B4-BE49-F238E27FC236}">
                <a16:creationId xmlns:a16="http://schemas.microsoft.com/office/drawing/2014/main" id="{5293D98F-961C-4DFD-8150-35694BFEF2EF}"/>
              </a:ext>
            </a:extLst>
          </p:cNvPr>
          <p:cNvSpPr txBox="1">
            <a:spLocks/>
          </p:cNvSpPr>
          <p:nvPr/>
        </p:nvSpPr>
        <p:spPr>
          <a:xfrm>
            <a:off x="-1487611" y="1093786"/>
            <a:ext cx="45719" cy="45719"/>
          </a:xfrm>
          <a:prstGeom prst="rect">
            <a:avLst/>
          </a:prstGeom>
        </p:spPr>
        <p:txBody>
          <a:bodyPr vert="horz" lIns="91440" tIns="45720" rIns="91440" bIns="45720" rtlCol="0" anchor="ctr">
            <a:normAutofit fontScale="25000" lnSpcReduction="20000"/>
          </a:bodyPr>
          <a:lstStyle>
            <a:defPPr>
              <a:defRPr lang="it-IT"/>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669955B6-869D-4048-947D-3F8B714FA4AE}" type="slidenum">
              <a:rPr lang="en-US" smtClean="0">
                <a:solidFill>
                  <a:schemeClr val="tx2"/>
                </a:solidFill>
              </a:rPr>
              <a:pPr>
                <a:spcAft>
                  <a:spcPts val="600"/>
                </a:spcAft>
              </a:pPr>
              <a:t>59</a:t>
            </a:fld>
            <a:endParaRPr lang="en-US">
              <a:solidFill>
                <a:schemeClr val="tx2"/>
              </a:solidFill>
            </a:endParaRPr>
          </a:p>
        </p:txBody>
      </p:sp>
    </p:spTree>
    <p:extLst>
      <p:ext uri="{BB962C8B-B14F-4D97-AF65-F5344CB8AC3E}">
        <p14:creationId xmlns:p14="http://schemas.microsoft.com/office/powerpoint/2010/main" val="3539823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EF371-E533-474D-AC4A-D934EBB622AA}"/>
              </a:ext>
            </a:extLst>
          </p:cNvPr>
          <p:cNvSpPr>
            <a:spLocks noGrp="1"/>
          </p:cNvSpPr>
          <p:nvPr>
            <p:ph type="title"/>
          </p:nvPr>
        </p:nvSpPr>
        <p:spPr/>
        <p:txBody>
          <a:bodyPr/>
          <a:lstStyle/>
          <a:p>
            <a:r>
              <a:rPr lang="en-US" dirty="0"/>
              <a:t>Security of Agent Pools</a:t>
            </a:r>
          </a:p>
        </p:txBody>
      </p:sp>
      <p:sp>
        <p:nvSpPr>
          <p:cNvPr id="3" name="Content Placeholder 2">
            <a:extLst>
              <a:ext uri="{FF2B5EF4-FFF2-40B4-BE49-F238E27FC236}">
                <a16:creationId xmlns:a16="http://schemas.microsoft.com/office/drawing/2014/main" id="{08E182B4-2C24-4D4E-AE0F-341B44055A50}"/>
              </a:ext>
            </a:extLst>
          </p:cNvPr>
          <p:cNvSpPr>
            <a:spLocks noGrp="1"/>
          </p:cNvSpPr>
          <p:nvPr>
            <p:ph sz="half" idx="1"/>
          </p:nvPr>
        </p:nvSpPr>
        <p:spPr/>
        <p:txBody>
          <a:bodyPr/>
          <a:lstStyle/>
          <a:p>
            <a:r>
              <a:rPr lang="en-US" dirty="0"/>
              <a:t>Roles are defined on each agent pool, and membership in these roles governs what operations you can perform on an agent pool</a:t>
            </a:r>
          </a:p>
          <a:p>
            <a:endParaRPr lang="en-US" dirty="0"/>
          </a:p>
        </p:txBody>
      </p:sp>
      <p:sp>
        <p:nvSpPr>
          <p:cNvPr id="4" name="Slide Number Placeholder 3">
            <a:extLst>
              <a:ext uri="{FF2B5EF4-FFF2-40B4-BE49-F238E27FC236}">
                <a16:creationId xmlns:a16="http://schemas.microsoft.com/office/drawing/2014/main" id="{58EBF25F-7D6A-454C-93FF-75E20ECB1C66}"/>
              </a:ext>
            </a:extLst>
          </p:cNvPr>
          <p:cNvSpPr>
            <a:spLocks noGrp="1"/>
          </p:cNvSpPr>
          <p:nvPr>
            <p:ph type="sldNum" sz="quarter" idx="12"/>
          </p:nvPr>
        </p:nvSpPr>
        <p:spPr/>
        <p:txBody>
          <a:bodyPr/>
          <a:lstStyle/>
          <a:p>
            <a:fld id="{AA521437-0170-4E37-9B6A-26C43D59B50C}" type="slidenum">
              <a:rPr lang="it-IT" smtClean="0"/>
              <a:t>6</a:t>
            </a:fld>
            <a:endParaRPr lang="it-IT" dirty="0"/>
          </a:p>
        </p:txBody>
      </p:sp>
      <p:graphicFrame>
        <p:nvGraphicFramePr>
          <p:cNvPr id="5" name="Table 4">
            <a:extLst>
              <a:ext uri="{FF2B5EF4-FFF2-40B4-BE49-F238E27FC236}">
                <a16:creationId xmlns:a16="http://schemas.microsoft.com/office/drawing/2014/main" id="{82B344C4-F64F-458B-9D48-1E1F678A958D}"/>
              </a:ext>
            </a:extLst>
          </p:cNvPr>
          <p:cNvGraphicFramePr>
            <a:graphicFrameLocks noGrp="1"/>
          </p:cNvGraphicFramePr>
          <p:nvPr>
            <p:extLst>
              <p:ext uri="{D42A27DB-BD31-4B8C-83A1-F6EECF244321}">
                <p14:modId xmlns:p14="http://schemas.microsoft.com/office/powerpoint/2010/main" val="1059131659"/>
              </p:ext>
            </p:extLst>
          </p:nvPr>
        </p:nvGraphicFramePr>
        <p:xfrm>
          <a:off x="1029852" y="2784475"/>
          <a:ext cx="10575408" cy="3937000"/>
        </p:xfrm>
        <a:graphic>
          <a:graphicData uri="http://schemas.openxmlformats.org/drawingml/2006/table">
            <a:tbl>
              <a:tblPr firstRow="1" bandRow="1">
                <a:tableStyleId>{5C22544A-7EE6-4342-B048-85BDC9FD1C3A}</a:tableStyleId>
              </a:tblPr>
              <a:tblGrid>
                <a:gridCol w="2269608">
                  <a:extLst>
                    <a:ext uri="{9D8B030D-6E8A-4147-A177-3AD203B41FA5}">
                      <a16:colId xmlns:a16="http://schemas.microsoft.com/office/drawing/2014/main" val="3422310454"/>
                    </a:ext>
                  </a:extLst>
                </a:gridCol>
                <a:gridCol w="8305800">
                  <a:extLst>
                    <a:ext uri="{9D8B030D-6E8A-4147-A177-3AD203B41FA5}">
                      <a16:colId xmlns:a16="http://schemas.microsoft.com/office/drawing/2014/main" val="4059475217"/>
                    </a:ext>
                  </a:extLst>
                </a:gridCol>
              </a:tblGrid>
              <a:tr h="370840">
                <a:tc>
                  <a:txBody>
                    <a:bodyPr/>
                    <a:lstStyle/>
                    <a:p>
                      <a:pPr algn="ctr"/>
                      <a:r>
                        <a:rPr lang="en-US" dirty="0">
                          <a:solidFill>
                            <a:schemeClr val="tx1"/>
                          </a:solidFill>
                        </a:rPr>
                        <a:t>Role</a:t>
                      </a:r>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Purpose</a:t>
                      </a: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07515957"/>
                  </a:ext>
                </a:extLst>
              </a:tr>
              <a:tr h="370840">
                <a:tc>
                  <a:txBody>
                    <a:bodyPr/>
                    <a:lstStyle/>
                    <a:p>
                      <a:pPr marL="0" indent="0">
                        <a:lnSpc>
                          <a:spcPct val="150000"/>
                        </a:lnSpc>
                        <a:buFont typeface="Arial" panose="020B0604020202020204" pitchFamily="34" charset="0"/>
                        <a:buNone/>
                      </a:pPr>
                      <a:r>
                        <a:rPr lang="en-US" dirty="0">
                          <a:solidFill>
                            <a:schemeClr val="tx1"/>
                          </a:solidFill>
                        </a:rPr>
                        <a:t>Reader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nSpc>
                          <a:spcPct val="100000"/>
                        </a:lnSpc>
                        <a:buFont typeface="Arial" panose="020B0604020202020204" pitchFamily="34" charset="0"/>
                        <a:buNone/>
                      </a:pPr>
                      <a:r>
                        <a:rPr lang="en-US" sz="1800" b="0" i="0" u="none" strike="noStrike" kern="1200" dirty="0">
                          <a:solidFill>
                            <a:schemeClr val="dk1"/>
                          </a:solidFill>
                          <a:effectLst/>
                          <a:latin typeface="+mn-lt"/>
                          <a:ea typeface="+mn-ea"/>
                          <a:cs typeface="+mn-cs"/>
                        </a:rPr>
                        <a:t>Members of this role can view the organization agent pool as well as agents. You typically use this to add operators that are responsible for monitoring the agents and their health.</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4803929"/>
                  </a:ext>
                </a:extLst>
              </a:tr>
              <a:tr h="370840">
                <a:tc>
                  <a:txBody>
                    <a:bodyPr/>
                    <a:lstStyle/>
                    <a:p>
                      <a:pPr marL="0" indent="0">
                        <a:lnSpc>
                          <a:spcPct val="150000"/>
                        </a:lnSpc>
                        <a:buFont typeface="Arial" panose="020B0604020202020204" pitchFamily="34" charset="0"/>
                        <a:buNone/>
                      </a:pPr>
                      <a:r>
                        <a:rPr lang="en-US" dirty="0">
                          <a:solidFill>
                            <a:schemeClr val="tx1"/>
                          </a:solidFill>
                        </a:rPr>
                        <a:t>Service Account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nSpc>
                          <a:spcPct val="100000"/>
                        </a:lnSpc>
                        <a:buFont typeface="Arial" panose="020B0604020202020204" pitchFamily="34" charset="0"/>
                        <a:buNone/>
                      </a:pPr>
                      <a:r>
                        <a:rPr lang="en-US" sz="1800" b="0" i="0" u="none" strike="noStrike" kern="1200" dirty="0">
                          <a:solidFill>
                            <a:schemeClr val="dk1"/>
                          </a:solidFill>
                          <a:effectLst/>
                          <a:latin typeface="+mn-lt"/>
                          <a:ea typeface="+mn-ea"/>
                          <a:cs typeface="+mn-cs"/>
                        </a:rPr>
                        <a:t>Members of this role can use the organization agent pool to create a project agent pool in a project. If you follow the guidelines above for creating new project agent pools, you typically do not have to add any members here.</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79419270"/>
                  </a:ext>
                </a:extLst>
              </a:tr>
              <a:tr h="370840">
                <a:tc>
                  <a:txBody>
                    <a:bodyPr/>
                    <a:lstStyle/>
                    <a:p>
                      <a:pPr marL="0" indent="0">
                        <a:lnSpc>
                          <a:spcPct val="150000"/>
                        </a:lnSpc>
                        <a:buFont typeface="Arial" panose="020B0604020202020204" pitchFamily="34" charset="0"/>
                        <a:buNone/>
                      </a:pPr>
                      <a:r>
                        <a:rPr lang="en-US" dirty="0">
                          <a:solidFill>
                            <a:schemeClr val="tx1"/>
                          </a:solidFill>
                        </a:rPr>
                        <a:t>Administrator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nSpc>
                          <a:spcPct val="100000"/>
                        </a:lnSpc>
                        <a:buFont typeface="Arial" panose="020B0604020202020204" pitchFamily="34" charset="0"/>
                        <a:buNone/>
                      </a:pPr>
                      <a:r>
                        <a:rPr lang="en-US" sz="1800" b="0" i="0" u="none" strike="noStrike" kern="1200" dirty="0">
                          <a:solidFill>
                            <a:schemeClr val="dk1"/>
                          </a:solidFill>
                          <a:effectLst/>
                          <a:latin typeface="+mn-lt"/>
                          <a:ea typeface="+mn-ea"/>
                          <a:cs typeface="+mn-cs"/>
                        </a:rPr>
                        <a:t>In addition to all the above permissions, members of this role can register or unregister agents from the organization agent pool. They can also refer to the organization agent pool when creating a project agent pool in a project. Finally, they can also manage membership for all roles of the organization agent pool. The user that created the organization agent pool is automatically added to the Administrator role for that pool.</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55772177"/>
                  </a:ext>
                </a:extLst>
              </a:tr>
            </a:tbl>
          </a:graphicData>
        </a:graphic>
      </p:graphicFrame>
    </p:spTree>
    <p:extLst>
      <p:ext uri="{BB962C8B-B14F-4D97-AF65-F5344CB8AC3E}">
        <p14:creationId xmlns:p14="http://schemas.microsoft.com/office/powerpoint/2010/main" val="20821350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4CC36-31C7-4E03-AB2C-172E75D712A6}"/>
              </a:ext>
            </a:extLst>
          </p:cNvPr>
          <p:cNvSpPr>
            <a:spLocks noGrp="1"/>
          </p:cNvSpPr>
          <p:nvPr>
            <p:ph type="title"/>
          </p:nvPr>
        </p:nvSpPr>
        <p:spPr/>
        <p:txBody>
          <a:bodyPr>
            <a:normAutofit fontScale="90000"/>
          </a:bodyPr>
          <a:lstStyle/>
          <a:p>
            <a:r>
              <a:rPr lang="en-US" sz="4400" dirty="0"/>
              <a:t>Configure Automated Integration and Functional Test Automation</a:t>
            </a:r>
            <a:endParaRPr lang="en-US" dirty="0"/>
          </a:p>
        </p:txBody>
      </p:sp>
      <p:sp>
        <p:nvSpPr>
          <p:cNvPr id="3" name="Content Placeholder 2">
            <a:extLst>
              <a:ext uri="{FF2B5EF4-FFF2-40B4-BE49-F238E27FC236}">
                <a16:creationId xmlns:a16="http://schemas.microsoft.com/office/drawing/2014/main" id="{0C586226-60B1-46A8-A4FC-9F72BB287DC1}"/>
              </a:ext>
            </a:extLst>
          </p:cNvPr>
          <p:cNvSpPr>
            <a:spLocks noGrp="1"/>
          </p:cNvSpPr>
          <p:nvPr>
            <p:ph sz="half" idx="1"/>
          </p:nvPr>
        </p:nvSpPr>
        <p:spPr>
          <a:xfrm>
            <a:off x="586740" y="1825625"/>
            <a:ext cx="5310365" cy="4213225"/>
          </a:xfrm>
        </p:spPr>
        <p:txBody>
          <a:bodyPr>
            <a:normAutofit fontScale="92500" lnSpcReduction="20000"/>
          </a:bodyPr>
          <a:lstStyle/>
          <a:p>
            <a:r>
              <a:rPr lang="en-US" sz="2800" dirty="0"/>
              <a:t>Do not automate all your manual tests</a:t>
            </a:r>
          </a:p>
          <a:p>
            <a:r>
              <a:rPr lang="en-US" sz="2800" dirty="0"/>
              <a:t>Rethink test strategy</a:t>
            </a:r>
          </a:p>
          <a:p>
            <a:r>
              <a:rPr lang="en-US" sz="2800" dirty="0"/>
              <a:t>Tests should be written at the lowest level possible</a:t>
            </a:r>
          </a:p>
          <a:p>
            <a:r>
              <a:rPr lang="en-US" sz="2800" dirty="0"/>
              <a:t>Write once, run anywhere including production system</a:t>
            </a:r>
          </a:p>
          <a:p>
            <a:r>
              <a:rPr lang="en-US" sz="2800" dirty="0"/>
              <a:t>Product is designed for testability</a:t>
            </a:r>
          </a:p>
          <a:p>
            <a:r>
              <a:rPr lang="en-US" sz="2800" dirty="0"/>
              <a:t>Test code is product code, only reliable tests survive</a:t>
            </a:r>
          </a:p>
          <a:p>
            <a:r>
              <a:rPr lang="en-US" sz="2800" dirty="0"/>
              <a:t>Test ownership follows product ownership</a:t>
            </a:r>
          </a:p>
          <a:p>
            <a:endParaRPr lang="en-US" dirty="0"/>
          </a:p>
        </p:txBody>
      </p:sp>
      <p:sp>
        <p:nvSpPr>
          <p:cNvPr id="4" name="Slide Number Placeholder 3">
            <a:extLst>
              <a:ext uri="{FF2B5EF4-FFF2-40B4-BE49-F238E27FC236}">
                <a16:creationId xmlns:a16="http://schemas.microsoft.com/office/drawing/2014/main" id="{C49128F5-D7C9-40AC-87DB-76C9911BC321}"/>
              </a:ext>
            </a:extLst>
          </p:cNvPr>
          <p:cNvSpPr>
            <a:spLocks noGrp="1"/>
          </p:cNvSpPr>
          <p:nvPr>
            <p:ph type="sldNum" sz="quarter" idx="12"/>
          </p:nvPr>
        </p:nvSpPr>
        <p:spPr/>
        <p:txBody>
          <a:bodyPr/>
          <a:lstStyle/>
          <a:p>
            <a:fld id="{AA521437-0170-4E37-9B6A-26C43D59B50C}" type="slidenum">
              <a:rPr lang="it-IT" smtClean="0"/>
              <a:t>60</a:t>
            </a:fld>
            <a:endParaRPr lang="it-IT" dirty="0"/>
          </a:p>
        </p:txBody>
      </p:sp>
      <p:pic>
        <p:nvPicPr>
          <p:cNvPr id="5" name="Picture 4" descr="A screenshot of text&#10;&#10;Description automatically generated">
            <a:extLst>
              <a:ext uri="{FF2B5EF4-FFF2-40B4-BE49-F238E27FC236}">
                <a16:creationId xmlns:a16="http://schemas.microsoft.com/office/drawing/2014/main" id="{C520874C-8C7C-4BB2-8924-CB240E03DD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2315" y="1825625"/>
            <a:ext cx="5451627" cy="3988596"/>
          </a:xfrm>
          <a:prstGeom prst="rect">
            <a:avLst/>
          </a:prstGeom>
        </p:spPr>
      </p:pic>
    </p:spTree>
    <p:extLst>
      <p:ext uri="{BB962C8B-B14F-4D97-AF65-F5344CB8AC3E}">
        <p14:creationId xmlns:p14="http://schemas.microsoft.com/office/powerpoint/2010/main" val="25054604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80FBA-232D-429B-84D0-8AA657E062EF}"/>
              </a:ext>
            </a:extLst>
          </p:cNvPr>
          <p:cNvSpPr>
            <a:spLocks noGrp="1"/>
          </p:cNvSpPr>
          <p:nvPr>
            <p:ph type="title"/>
          </p:nvPr>
        </p:nvSpPr>
        <p:spPr/>
        <p:txBody>
          <a:bodyPr/>
          <a:lstStyle/>
          <a:p>
            <a:r>
              <a:rPr lang="en-US" dirty="0"/>
              <a:t>Setting up Test Infrastructure</a:t>
            </a:r>
          </a:p>
        </p:txBody>
      </p:sp>
      <p:sp>
        <p:nvSpPr>
          <p:cNvPr id="3" name="Content Placeholder 2">
            <a:extLst>
              <a:ext uri="{FF2B5EF4-FFF2-40B4-BE49-F238E27FC236}">
                <a16:creationId xmlns:a16="http://schemas.microsoft.com/office/drawing/2014/main" id="{6B94A1BE-C55F-4987-9B18-E0C266C7FBD7}"/>
              </a:ext>
            </a:extLst>
          </p:cNvPr>
          <p:cNvSpPr>
            <a:spLocks noGrp="1"/>
          </p:cNvSpPr>
          <p:nvPr>
            <p:ph sz="half" idx="1"/>
          </p:nvPr>
        </p:nvSpPr>
        <p:spPr/>
        <p:txBody>
          <a:bodyPr/>
          <a:lstStyle/>
          <a:p>
            <a:r>
              <a:rPr lang="en-US" dirty="0"/>
              <a:t>Test Agents are needed to run tests on target servers</a:t>
            </a:r>
          </a:p>
          <a:p>
            <a:r>
              <a:rPr lang="en-US" dirty="0"/>
              <a:t>Run on your own servers or target servers</a:t>
            </a:r>
          </a:p>
          <a:p>
            <a:r>
              <a:rPr lang="en-US" dirty="0"/>
              <a:t>Run in the cloud</a:t>
            </a:r>
          </a:p>
          <a:p>
            <a:endParaRPr lang="en-US" dirty="0"/>
          </a:p>
        </p:txBody>
      </p:sp>
      <p:sp>
        <p:nvSpPr>
          <p:cNvPr id="4" name="Slide Number Placeholder 3">
            <a:extLst>
              <a:ext uri="{FF2B5EF4-FFF2-40B4-BE49-F238E27FC236}">
                <a16:creationId xmlns:a16="http://schemas.microsoft.com/office/drawing/2014/main" id="{8AF6345C-9575-4B75-BF94-6F3D8F8A2A8C}"/>
              </a:ext>
            </a:extLst>
          </p:cNvPr>
          <p:cNvSpPr>
            <a:spLocks noGrp="1"/>
          </p:cNvSpPr>
          <p:nvPr>
            <p:ph type="sldNum" sz="quarter" idx="12"/>
          </p:nvPr>
        </p:nvSpPr>
        <p:spPr/>
        <p:txBody>
          <a:bodyPr/>
          <a:lstStyle/>
          <a:p>
            <a:fld id="{AA521437-0170-4E37-9B6A-26C43D59B50C}" type="slidenum">
              <a:rPr lang="it-IT" smtClean="0"/>
              <a:t>61</a:t>
            </a:fld>
            <a:endParaRPr lang="it-IT" dirty="0"/>
          </a:p>
        </p:txBody>
      </p:sp>
    </p:spTree>
    <p:extLst>
      <p:ext uri="{BB962C8B-B14F-4D97-AF65-F5344CB8AC3E}">
        <p14:creationId xmlns:p14="http://schemas.microsoft.com/office/powerpoint/2010/main" val="32187178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BB460-D733-45D2-ADEC-4488CCDD1DB8}"/>
              </a:ext>
            </a:extLst>
          </p:cNvPr>
          <p:cNvSpPr>
            <a:spLocks noGrp="1"/>
          </p:cNvSpPr>
          <p:nvPr>
            <p:ph type="title"/>
          </p:nvPr>
        </p:nvSpPr>
        <p:spPr/>
        <p:txBody>
          <a:bodyPr/>
          <a:lstStyle/>
          <a:p>
            <a:r>
              <a:rPr lang="en-US" dirty="0"/>
              <a:t>Setting up and Running Availability Tests</a:t>
            </a:r>
          </a:p>
        </p:txBody>
      </p:sp>
      <p:sp>
        <p:nvSpPr>
          <p:cNvPr id="3" name="Content Placeholder 2">
            <a:extLst>
              <a:ext uri="{FF2B5EF4-FFF2-40B4-BE49-F238E27FC236}">
                <a16:creationId xmlns:a16="http://schemas.microsoft.com/office/drawing/2014/main" id="{E939B32F-5CA1-40C1-99AA-6D9824A881C1}"/>
              </a:ext>
            </a:extLst>
          </p:cNvPr>
          <p:cNvSpPr>
            <a:spLocks noGrp="1"/>
          </p:cNvSpPr>
          <p:nvPr>
            <p:ph sz="half" idx="1"/>
          </p:nvPr>
        </p:nvSpPr>
        <p:spPr/>
        <p:txBody>
          <a:bodyPr/>
          <a:lstStyle/>
          <a:p>
            <a:r>
              <a:rPr lang="en-US" dirty="0"/>
              <a:t>Create Health endpoints in your application</a:t>
            </a:r>
          </a:p>
          <a:p>
            <a:r>
              <a:rPr lang="en-US" dirty="0"/>
              <a:t>Use tools, e.g. availability tests in Application Insights, to test health endpoints</a:t>
            </a:r>
          </a:p>
          <a:p>
            <a:r>
              <a:rPr lang="en-US" dirty="0"/>
              <a:t>Two types of availability tests</a:t>
            </a:r>
          </a:p>
          <a:p>
            <a:pPr lvl="1"/>
            <a:r>
              <a:rPr lang="en-US" dirty="0"/>
              <a:t>URL ping test</a:t>
            </a:r>
          </a:p>
          <a:p>
            <a:pPr lvl="1"/>
            <a:r>
              <a:rPr lang="en-US" dirty="0"/>
              <a:t>Multi-step web test</a:t>
            </a:r>
          </a:p>
          <a:p>
            <a:endParaRPr lang="en-US" dirty="0"/>
          </a:p>
        </p:txBody>
      </p:sp>
      <p:sp>
        <p:nvSpPr>
          <p:cNvPr id="4" name="Slide Number Placeholder 3">
            <a:extLst>
              <a:ext uri="{FF2B5EF4-FFF2-40B4-BE49-F238E27FC236}">
                <a16:creationId xmlns:a16="http://schemas.microsoft.com/office/drawing/2014/main" id="{EF399813-CBBC-44AE-BFD5-CE2981D765F2}"/>
              </a:ext>
            </a:extLst>
          </p:cNvPr>
          <p:cNvSpPr>
            <a:spLocks noGrp="1"/>
          </p:cNvSpPr>
          <p:nvPr>
            <p:ph type="sldNum" sz="quarter" idx="12"/>
          </p:nvPr>
        </p:nvSpPr>
        <p:spPr/>
        <p:txBody>
          <a:bodyPr/>
          <a:lstStyle/>
          <a:p>
            <a:fld id="{AA521437-0170-4E37-9B6A-26C43D59B50C}" type="slidenum">
              <a:rPr lang="it-IT" smtClean="0"/>
              <a:t>62</a:t>
            </a:fld>
            <a:endParaRPr lang="it-IT" dirty="0"/>
          </a:p>
        </p:txBody>
      </p:sp>
    </p:spTree>
    <p:extLst>
      <p:ext uri="{BB962C8B-B14F-4D97-AF65-F5344CB8AC3E}">
        <p14:creationId xmlns:p14="http://schemas.microsoft.com/office/powerpoint/2010/main" val="33405312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BAA56-4DFD-4FD9-B6C7-3CDDB6839C0B}"/>
              </a:ext>
            </a:extLst>
          </p:cNvPr>
          <p:cNvSpPr>
            <a:spLocks noGrp="1"/>
          </p:cNvSpPr>
          <p:nvPr>
            <p:ph type="title"/>
          </p:nvPr>
        </p:nvSpPr>
        <p:spPr/>
        <p:txBody>
          <a:bodyPr/>
          <a:lstStyle/>
          <a:p>
            <a:r>
              <a:rPr lang="en-US" dirty="0"/>
              <a:t>Release Gates</a:t>
            </a:r>
          </a:p>
        </p:txBody>
      </p:sp>
      <p:sp>
        <p:nvSpPr>
          <p:cNvPr id="3" name="Content Placeholder 2">
            <a:extLst>
              <a:ext uri="{FF2B5EF4-FFF2-40B4-BE49-F238E27FC236}">
                <a16:creationId xmlns:a16="http://schemas.microsoft.com/office/drawing/2014/main" id="{48940357-6B78-4F6E-AAF6-B84F60E44DA9}"/>
              </a:ext>
            </a:extLst>
          </p:cNvPr>
          <p:cNvSpPr>
            <a:spLocks noGrp="1"/>
          </p:cNvSpPr>
          <p:nvPr>
            <p:ph sz="half" idx="1"/>
          </p:nvPr>
        </p:nvSpPr>
        <p:spPr/>
        <p:txBody>
          <a:bodyPr>
            <a:normAutofit lnSpcReduction="10000"/>
          </a:bodyPr>
          <a:lstStyle/>
          <a:p>
            <a:r>
              <a:rPr lang="en-US" dirty="0"/>
              <a:t>As a quality gate or as an automatic approval</a:t>
            </a:r>
          </a:p>
          <a:p>
            <a:r>
              <a:rPr lang="en-US" dirty="0"/>
              <a:t>Can be configured pre- and post stage</a:t>
            </a:r>
          </a:p>
          <a:p>
            <a:r>
              <a:rPr lang="en-US" dirty="0"/>
              <a:t>Keeps evaluating for success for a timeframe</a:t>
            </a:r>
          </a:p>
          <a:p>
            <a:r>
              <a:rPr lang="en-US" dirty="0"/>
              <a:t>Ships out of the box in Azure DevOps</a:t>
            </a:r>
          </a:p>
          <a:p>
            <a:r>
              <a:rPr lang="en-US" dirty="0"/>
              <a:t>Different types of Release Gate</a:t>
            </a:r>
          </a:p>
          <a:p>
            <a:pPr lvl="1"/>
            <a:r>
              <a:rPr lang="en-US" dirty="0"/>
              <a:t>Call an Azure Function</a:t>
            </a:r>
          </a:p>
          <a:p>
            <a:pPr lvl="1"/>
            <a:r>
              <a:rPr lang="en-US" dirty="0"/>
              <a:t>Call a REST API</a:t>
            </a:r>
          </a:p>
          <a:p>
            <a:pPr lvl="1"/>
            <a:r>
              <a:rPr lang="en-US" dirty="0"/>
              <a:t>Azure Monitor</a:t>
            </a:r>
          </a:p>
          <a:p>
            <a:pPr lvl="1"/>
            <a:r>
              <a:rPr lang="en-US" dirty="0"/>
              <a:t>Query Work Items</a:t>
            </a:r>
          </a:p>
          <a:p>
            <a:pPr lvl="1"/>
            <a:r>
              <a:rPr lang="en-US" dirty="0"/>
              <a:t>Publish to Azure Service Bus</a:t>
            </a:r>
          </a:p>
          <a:p>
            <a:endParaRPr lang="en-US" dirty="0"/>
          </a:p>
        </p:txBody>
      </p:sp>
      <p:sp>
        <p:nvSpPr>
          <p:cNvPr id="4" name="Slide Number Placeholder 3">
            <a:extLst>
              <a:ext uri="{FF2B5EF4-FFF2-40B4-BE49-F238E27FC236}">
                <a16:creationId xmlns:a16="http://schemas.microsoft.com/office/drawing/2014/main" id="{37E6BF54-4FA5-4E02-833C-9DDA10AE56A5}"/>
              </a:ext>
            </a:extLst>
          </p:cNvPr>
          <p:cNvSpPr>
            <a:spLocks noGrp="1"/>
          </p:cNvSpPr>
          <p:nvPr>
            <p:ph type="sldNum" sz="quarter" idx="12"/>
          </p:nvPr>
        </p:nvSpPr>
        <p:spPr/>
        <p:txBody>
          <a:bodyPr/>
          <a:lstStyle/>
          <a:p>
            <a:fld id="{AA521437-0170-4E37-9B6A-26C43D59B50C}" type="slidenum">
              <a:rPr lang="it-IT" smtClean="0"/>
              <a:t>63</a:t>
            </a:fld>
            <a:endParaRPr lang="it-IT" dirty="0"/>
          </a:p>
        </p:txBody>
      </p:sp>
    </p:spTree>
    <p:extLst>
      <p:ext uri="{BB962C8B-B14F-4D97-AF65-F5344CB8AC3E}">
        <p14:creationId xmlns:p14="http://schemas.microsoft.com/office/powerpoint/2010/main" val="42270973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11C56-F15A-486A-8654-FF160017310B}"/>
              </a:ext>
            </a:extLst>
          </p:cNvPr>
          <p:cNvSpPr>
            <a:spLocks noGrp="1"/>
          </p:cNvSpPr>
          <p:nvPr>
            <p:ph type="title"/>
          </p:nvPr>
        </p:nvSpPr>
        <p:spPr/>
        <p:txBody>
          <a:bodyPr/>
          <a:lstStyle/>
          <a:p>
            <a:r>
              <a:rPr lang="en-US" dirty="0"/>
              <a:t>Events, Subscriptions, and Notifications</a:t>
            </a:r>
          </a:p>
        </p:txBody>
      </p:sp>
      <p:sp>
        <p:nvSpPr>
          <p:cNvPr id="3" name="Content Placeholder 2">
            <a:extLst>
              <a:ext uri="{FF2B5EF4-FFF2-40B4-BE49-F238E27FC236}">
                <a16:creationId xmlns:a16="http://schemas.microsoft.com/office/drawing/2014/main" id="{0E69CBA8-F5FF-4C56-9721-2CD4EA9EFAF2}"/>
              </a:ext>
            </a:extLst>
          </p:cNvPr>
          <p:cNvSpPr>
            <a:spLocks noGrp="1"/>
          </p:cNvSpPr>
          <p:nvPr>
            <p:ph sz="half" idx="1"/>
          </p:nvPr>
        </p:nvSpPr>
        <p:spPr/>
        <p:txBody>
          <a:bodyPr/>
          <a:lstStyle/>
          <a:p>
            <a:r>
              <a:rPr lang="en-US" dirty="0"/>
              <a:t>Actions in Azure DevOps trigger events</a:t>
            </a:r>
          </a:p>
          <a:p>
            <a:r>
              <a:rPr lang="en-US" dirty="0"/>
              <a:t>Users can subscribe to events and get notified</a:t>
            </a:r>
          </a:p>
          <a:p>
            <a:pPr lvl="1"/>
            <a:r>
              <a:rPr lang="en-US" dirty="0"/>
              <a:t>Calling a SOAP </a:t>
            </a:r>
            <a:r>
              <a:rPr lang="en-US" dirty="0" err="1"/>
              <a:t>url</a:t>
            </a:r>
            <a:endParaRPr lang="en-US" dirty="0"/>
          </a:p>
          <a:p>
            <a:pPr lvl="1"/>
            <a:r>
              <a:rPr lang="en-US" dirty="0"/>
              <a:t>Getting an email</a:t>
            </a:r>
          </a:p>
          <a:p>
            <a:r>
              <a:rPr lang="en-US" dirty="0"/>
              <a:t>Notifications can be managed centrally and personally</a:t>
            </a:r>
          </a:p>
          <a:p>
            <a:endParaRPr lang="en-US" dirty="0"/>
          </a:p>
          <a:p>
            <a:endParaRPr lang="en-US" dirty="0"/>
          </a:p>
        </p:txBody>
      </p:sp>
      <p:sp>
        <p:nvSpPr>
          <p:cNvPr id="4" name="Slide Number Placeholder 3">
            <a:extLst>
              <a:ext uri="{FF2B5EF4-FFF2-40B4-BE49-F238E27FC236}">
                <a16:creationId xmlns:a16="http://schemas.microsoft.com/office/drawing/2014/main" id="{997AC6CE-8690-459C-857A-2DC4CA09CB1D}"/>
              </a:ext>
            </a:extLst>
          </p:cNvPr>
          <p:cNvSpPr>
            <a:spLocks noGrp="1"/>
          </p:cNvSpPr>
          <p:nvPr>
            <p:ph type="sldNum" sz="quarter" idx="12"/>
          </p:nvPr>
        </p:nvSpPr>
        <p:spPr/>
        <p:txBody>
          <a:bodyPr/>
          <a:lstStyle/>
          <a:p>
            <a:fld id="{AA521437-0170-4E37-9B6A-26C43D59B50C}" type="slidenum">
              <a:rPr lang="it-IT" smtClean="0"/>
              <a:t>64</a:t>
            </a:fld>
            <a:endParaRPr lang="it-IT" dirty="0"/>
          </a:p>
        </p:txBody>
      </p:sp>
    </p:spTree>
    <p:extLst>
      <p:ext uri="{BB962C8B-B14F-4D97-AF65-F5344CB8AC3E}">
        <p14:creationId xmlns:p14="http://schemas.microsoft.com/office/powerpoint/2010/main" val="37579128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9D4C0-CE51-4311-9DB4-2F325CEC2A46}"/>
              </a:ext>
            </a:extLst>
          </p:cNvPr>
          <p:cNvSpPr>
            <a:spLocks noGrp="1"/>
          </p:cNvSpPr>
          <p:nvPr>
            <p:ph type="title"/>
          </p:nvPr>
        </p:nvSpPr>
        <p:spPr/>
        <p:txBody>
          <a:bodyPr/>
          <a:lstStyle/>
          <a:p>
            <a:r>
              <a:rPr lang="en-US" dirty="0"/>
              <a:t>Service Hooks</a:t>
            </a:r>
          </a:p>
        </p:txBody>
      </p:sp>
      <p:sp>
        <p:nvSpPr>
          <p:cNvPr id="3" name="Content Placeholder 2">
            <a:extLst>
              <a:ext uri="{FF2B5EF4-FFF2-40B4-BE49-F238E27FC236}">
                <a16:creationId xmlns:a16="http://schemas.microsoft.com/office/drawing/2014/main" id="{F04EECF5-E5EE-41CD-851B-FC149926BAB9}"/>
              </a:ext>
            </a:extLst>
          </p:cNvPr>
          <p:cNvSpPr>
            <a:spLocks noGrp="1"/>
          </p:cNvSpPr>
          <p:nvPr>
            <p:ph sz="half" idx="1"/>
          </p:nvPr>
        </p:nvSpPr>
        <p:spPr/>
        <p:txBody>
          <a:bodyPr/>
          <a:lstStyle/>
          <a:p>
            <a:r>
              <a:rPr lang="en-US" dirty="0"/>
              <a:t>Service hooks enable you to perform tasks on other services when events happen</a:t>
            </a:r>
          </a:p>
          <a:p>
            <a:r>
              <a:rPr lang="en-US" dirty="0"/>
              <a:t>Out of the Box integrations</a:t>
            </a:r>
          </a:p>
          <a:p>
            <a:endParaRPr lang="en-US" dirty="0"/>
          </a:p>
        </p:txBody>
      </p:sp>
      <p:sp>
        <p:nvSpPr>
          <p:cNvPr id="4" name="Slide Number Placeholder 3">
            <a:extLst>
              <a:ext uri="{FF2B5EF4-FFF2-40B4-BE49-F238E27FC236}">
                <a16:creationId xmlns:a16="http://schemas.microsoft.com/office/drawing/2014/main" id="{C1D7E705-3E7E-4965-93F9-509587915778}"/>
              </a:ext>
            </a:extLst>
          </p:cNvPr>
          <p:cNvSpPr>
            <a:spLocks noGrp="1"/>
          </p:cNvSpPr>
          <p:nvPr>
            <p:ph type="sldNum" sz="quarter" idx="12"/>
          </p:nvPr>
        </p:nvSpPr>
        <p:spPr/>
        <p:txBody>
          <a:bodyPr/>
          <a:lstStyle/>
          <a:p>
            <a:fld id="{AA521437-0170-4E37-9B6A-26C43D59B50C}" type="slidenum">
              <a:rPr lang="it-IT" smtClean="0"/>
              <a:t>65</a:t>
            </a:fld>
            <a:endParaRPr lang="it-IT" dirty="0"/>
          </a:p>
        </p:txBody>
      </p:sp>
      <p:graphicFrame>
        <p:nvGraphicFramePr>
          <p:cNvPr id="5" name="Table 4">
            <a:extLst>
              <a:ext uri="{FF2B5EF4-FFF2-40B4-BE49-F238E27FC236}">
                <a16:creationId xmlns:a16="http://schemas.microsoft.com/office/drawing/2014/main" id="{78E9F644-F007-4DAF-8664-C8C2BE7C4D24}"/>
              </a:ext>
            </a:extLst>
          </p:cNvPr>
          <p:cNvGraphicFramePr>
            <a:graphicFrameLocks noGrp="1"/>
          </p:cNvGraphicFramePr>
          <p:nvPr>
            <p:extLst>
              <p:ext uri="{D42A27DB-BD31-4B8C-83A1-F6EECF244321}">
                <p14:modId xmlns:p14="http://schemas.microsoft.com/office/powerpoint/2010/main" val="1942364995"/>
              </p:ext>
            </p:extLst>
          </p:nvPr>
        </p:nvGraphicFramePr>
        <p:xfrm>
          <a:off x="1066800" y="3701181"/>
          <a:ext cx="10058400" cy="1931676"/>
        </p:xfrm>
        <a:graphic>
          <a:graphicData uri="http://schemas.openxmlformats.org/drawingml/2006/table">
            <a:tbl>
              <a:tblPr/>
              <a:tblGrid>
                <a:gridCol w="2011680">
                  <a:extLst>
                    <a:ext uri="{9D8B030D-6E8A-4147-A177-3AD203B41FA5}">
                      <a16:colId xmlns:a16="http://schemas.microsoft.com/office/drawing/2014/main" val="3446906276"/>
                    </a:ext>
                  </a:extLst>
                </a:gridCol>
                <a:gridCol w="2011680">
                  <a:extLst>
                    <a:ext uri="{9D8B030D-6E8A-4147-A177-3AD203B41FA5}">
                      <a16:colId xmlns:a16="http://schemas.microsoft.com/office/drawing/2014/main" val="218004859"/>
                    </a:ext>
                  </a:extLst>
                </a:gridCol>
                <a:gridCol w="2011680">
                  <a:extLst>
                    <a:ext uri="{9D8B030D-6E8A-4147-A177-3AD203B41FA5}">
                      <a16:colId xmlns:a16="http://schemas.microsoft.com/office/drawing/2014/main" val="3788271881"/>
                    </a:ext>
                  </a:extLst>
                </a:gridCol>
                <a:gridCol w="2011680">
                  <a:extLst>
                    <a:ext uri="{9D8B030D-6E8A-4147-A177-3AD203B41FA5}">
                      <a16:colId xmlns:a16="http://schemas.microsoft.com/office/drawing/2014/main" val="1605267310"/>
                    </a:ext>
                  </a:extLst>
                </a:gridCol>
                <a:gridCol w="2011680">
                  <a:extLst>
                    <a:ext uri="{9D8B030D-6E8A-4147-A177-3AD203B41FA5}">
                      <a16:colId xmlns:a16="http://schemas.microsoft.com/office/drawing/2014/main" val="3058601265"/>
                    </a:ext>
                  </a:extLst>
                </a:gridCol>
              </a:tblGrid>
              <a:tr h="0">
                <a:tc>
                  <a:txBody>
                    <a:bodyPr/>
                    <a:lstStyle/>
                    <a:p>
                      <a:pPr fontAlgn="t"/>
                      <a:r>
                        <a:rPr lang="en-US">
                          <a:effectLst/>
                        </a:rPr>
                        <a:t>Build and release</a:t>
                      </a:r>
                    </a:p>
                  </a:txBody>
                  <a:tcPr marL="23813" marR="23813" marT="23813" marB="23813">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tc>
                  <a:txBody>
                    <a:bodyPr/>
                    <a:lstStyle/>
                    <a:p>
                      <a:pPr fontAlgn="t"/>
                      <a:r>
                        <a:rPr lang="en-US">
                          <a:effectLst/>
                        </a:rPr>
                        <a:t>Collaborate</a:t>
                      </a:r>
                    </a:p>
                  </a:txBody>
                  <a:tcPr marL="23813" marR="23813" marT="23813" marB="23813">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tc>
                  <a:txBody>
                    <a:bodyPr/>
                    <a:lstStyle/>
                    <a:p>
                      <a:pPr fontAlgn="t"/>
                      <a:r>
                        <a:rPr lang="en-US" dirty="0">
                          <a:effectLst/>
                        </a:rPr>
                        <a:t>Customer support</a:t>
                      </a:r>
                    </a:p>
                  </a:txBody>
                  <a:tcPr marL="23813" marR="23813" marT="23813" marB="23813">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tc>
                  <a:txBody>
                    <a:bodyPr/>
                    <a:lstStyle/>
                    <a:p>
                      <a:pPr fontAlgn="t"/>
                      <a:r>
                        <a:rPr lang="en-US">
                          <a:effectLst/>
                        </a:rPr>
                        <a:t>Plan and track</a:t>
                      </a:r>
                    </a:p>
                  </a:txBody>
                  <a:tcPr marL="23813" marR="23813" marT="23813" marB="23813">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tc>
                  <a:txBody>
                    <a:bodyPr/>
                    <a:lstStyle/>
                    <a:p>
                      <a:pPr fontAlgn="t"/>
                      <a:r>
                        <a:rPr lang="en-US" dirty="0">
                          <a:effectLst/>
                        </a:rPr>
                        <a:t>Integrate</a:t>
                      </a:r>
                    </a:p>
                  </a:txBody>
                  <a:tcPr marL="23813" marR="23813" marT="23813" marB="23813">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2388333961"/>
                  </a:ext>
                </a:extLst>
              </a:tr>
              <a:tr h="0">
                <a:tc>
                  <a:txBody>
                    <a:bodyPr/>
                    <a:lstStyle/>
                    <a:p>
                      <a:pPr fontAlgn="t"/>
                      <a:r>
                        <a:rPr lang="en-US" dirty="0" err="1">
                          <a:effectLst/>
                        </a:rPr>
                        <a:t>AppVeyor</a:t>
                      </a:r>
                      <a:endParaRPr lang="en-US" dirty="0">
                        <a:effectLst/>
                      </a:endParaRPr>
                    </a:p>
                  </a:txBody>
                  <a:tcPr marL="23813" marR="23813" marT="23813" marB="23813">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dirty="0">
                          <a:effectLst/>
                        </a:rPr>
                        <a:t>Campfire</a:t>
                      </a:r>
                    </a:p>
                  </a:txBody>
                  <a:tcPr marL="23813" marR="23813" marT="23813" marB="23813">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a:effectLst/>
                        </a:rPr>
                        <a:t>UserVoice</a:t>
                      </a:r>
                    </a:p>
                  </a:txBody>
                  <a:tcPr marL="23813" marR="23813" marT="23813" marB="23813">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a:effectLst/>
                        </a:rPr>
                        <a:t>Trello</a:t>
                      </a:r>
                    </a:p>
                  </a:txBody>
                  <a:tcPr marL="23813" marR="23813" marT="23813" marB="23813">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dirty="0">
                          <a:effectLst/>
                        </a:rPr>
                        <a:t>Azure Service Bus</a:t>
                      </a:r>
                    </a:p>
                  </a:txBody>
                  <a:tcPr marL="23813" marR="23813" marT="23813" marB="23813">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47555621"/>
                  </a:ext>
                </a:extLst>
              </a:tr>
              <a:tr h="0">
                <a:tc>
                  <a:txBody>
                    <a:bodyPr/>
                    <a:lstStyle/>
                    <a:p>
                      <a:pPr fontAlgn="t"/>
                      <a:r>
                        <a:rPr lang="en-US">
                          <a:effectLst/>
                        </a:rPr>
                        <a:t>Bamboo</a:t>
                      </a:r>
                    </a:p>
                  </a:txBody>
                  <a:tcPr marL="23813" marR="23813" marT="23813" marB="23813">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dirty="0" err="1">
                          <a:effectLst/>
                        </a:rPr>
                        <a:t>Flowdock</a:t>
                      </a:r>
                      <a:endParaRPr lang="en-US" dirty="0">
                        <a:effectLst/>
                      </a:endParaRPr>
                    </a:p>
                  </a:txBody>
                  <a:tcPr marL="23813" marR="23813" marT="23813" marB="23813">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a:effectLst/>
                        </a:rPr>
                        <a:t>Zendesk</a:t>
                      </a:r>
                    </a:p>
                  </a:txBody>
                  <a:tcPr marL="23813" marR="23813" marT="23813" marB="23813">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endParaRPr lang="en-US">
                        <a:effectLst/>
                      </a:endParaRPr>
                    </a:p>
                  </a:txBody>
                  <a:tcPr marL="23813" marR="23813" marT="23813" marB="23813">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a:effectLst/>
                        </a:rPr>
                        <a:t>Azure Storage</a:t>
                      </a:r>
                    </a:p>
                  </a:txBody>
                  <a:tcPr marL="23813" marR="23813" marT="23813" marB="23813">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extLst>
                  <a:ext uri="{0D108BD9-81ED-4DB2-BD59-A6C34878D82A}">
                    <a16:rowId xmlns:a16="http://schemas.microsoft.com/office/drawing/2014/main" val="3955202599"/>
                  </a:ext>
                </a:extLst>
              </a:tr>
              <a:tr h="0">
                <a:tc>
                  <a:txBody>
                    <a:bodyPr/>
                    <a:lstStyle/>
                    <a:p>
                      <a:pPr fontAlgn="t"/>
                      <a:r>
                        <a:rPr lang="en-US">
                          <a:effectLst/>
                        </a:rPr>
                        <a:t>Jenkins</a:t>
                      </a:r>
                    </a:p>
                  </a:txBody>
                  <a:tcPr marL="23813" marR="23813" marT="23813" marB="23813">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dirty="0">
                          <a:effectLst/>
                        </a:rPr>
                        <a:t>HipChat</a:t>
                      </a:r>
                    </a:p>
                  </a:txBody>
                  <a:tcPr marL="23813" marR="23813" marT="23813" marB="23813">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a:effectLst/>
                      </a:endParaRPr>
                    </a:p>
                  </a:txBody>
                  <a:tcPr marL="23813" marR="23813" marT="23813" marB="23813">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a:effectLst/>
                      </a:endParaRPr>
                    </a:p>
                  </a:txBody>
                  <a:tcPr marL="23813" marR="23813" marT="23813" marB="23813">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dirty="0">
                          <a:effectLst/>
                        </a:rPr>
                        <a:t>Web Hooks</a:t>
                      </a:r>
                    </a:p>
                  </a:txBody>
                  <a:tcPr marL="23813" marR="23813" marT="23813" marB="23813">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638971271"/>
                  </a:ext>
                </a:extLst>
              </a:tr>
              <a:tr h="0">
                <a:tc>
                  <a:txBody>
                    <a:bodyPr/>
                    <a:lstStyle/>
                    <a:p>
                      <a:pPr fontAlgn="t"/>
                      <a:r>
                        <a:rPr lang="en-US">
                          <a:effectLst/>
                        </a:rPr>
                        <a:t>MyGet</a:t>
                      </a:r>
                    </a:p>
                  </a:txBody>
                  <a:tcPr marL="23813" marR="23813" marT="23813" marB="23813">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dirty="0" err="1">
                          <a:effectLst/>
                        </a:rPr>
                        <a:t>Hubot</a:t>
                      </a:r>
                      <a:endParaRPr lang="en-US" dirty="0">
                        <a:effectLst/>
                      </a:endParaRPr>
                    </a:p>
                  </a:txBody>
                  <a:tcPr marL="23813" marR="23813" marT="23813" marB="23813">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endParaRPr lang="en-US">
                        <a:effectLst/>
                      </a:endParaRPr>
                    </a:p>
                  </a:txBody>
                  <a:tcPr marL="23813" marR="23813" marT="23813" marB="23813">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endParaRPr lang="en-US">
                        <a:effectLst/>
                      </a:endParaRPr>
                    </a:p>
                  </a:txBody>
                  <a:tcPr marL="23813" marR="23813" marT="23813" marB="23813">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a:effectLst/>
                        </a:rPr>
                        <a:t>Zapier</a:t>
                      </a:r>
                    </a:p>
                  </a:txBody>
                  <a:tcPr marL="23813" marR="23813" marT="23813" marB="23813">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extLst>
                  <a:ext uri="{0D108BD9-81ED-4DB2-BD59-A6C34878D82A}">
                    <a16:rowId xmlns:a16="http://schemas.microsoft.com/office/drawing/2014/main" val="293673519"/>
                  </a:ext>
                </a:extLst>
              </a:tr>
              <a:tr h="0">
                <a:tc>
                  <a:txBody>
                    <a:bodyPr/>
                    <a:lstStyle/>
                    <a:p>
                      <a:pPr fontAlgn="t"/>
                      <a:r>
                        <a:rPr lang="en-US">
                          <a:effectLst/>
                        </a:rPr>
                        <a:t>Slack</a:t>
                      </a:r>
                    </a:p>
                  </a:txBody>
                  <a:tcPr marL="23813" marR="23813" marT="23813" marB="23813">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a:effectLst/>
                      </a:endParaRPr>
                    </a:p>
                  </a:txBody>
                  <a:tcPr marL="23813" marR="23813" marT="23813" marB="23813">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a:effectLst/>
                      </a:endParaRPr>
                    </a:p>
                  </a:txBody>
                  <a:tcPr marL="23813" marR="23813" marT="23813" marB="23813">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a:effectLst/>
                      </a:endParaRPr>
                    </a:p>
                  </a:txBody>
                  <a:tcPr marL="23813" marR="23813" marT="23813" marB="23813">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dirty="0">
                        <a:effectLst/>
                      </a:endParaRPr>
                    </a:p>
                  </a:txBody>
                  <a:tcPr marL="23813" marR="23813" marT="23813" marB="23813">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88044456"/>
                  </a:ext>
                </a:extLst>
              </a:tr>
            </a:tbl>
          </a:graphicData>
        </a:graphic>
      </p:graphicFrame>
    </p:spTree>
    <p:extLst>
      <p:ext uri="{BB962C8B-B14F-4D97-AF65-F5344CB8AC3E}">
        <p14:creationId xmlns:p14="http://schemas.microsoft.com/office/powerpoint/2010/main" val="9148778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5B6D17-F1E3-45AB-8B93-CD27FEE007EC}"/>
              </a:ext>
            </a:extLst>
          </p:cNvPr>
          <p:cNvSpPr>
            <a:spLocks noGrp="1"/>
          </p:cNvSpPr>
          <p:nvPr>
            <p:ph type="title"/>
          </p:nvPr>
        </p:nvSpPr>
        <p:spPr/>
        <p:txBody>
          <a:bodyPr/>
          <a:lstStyle/>
          <a:p>
            <a:r>
              <a:rPr lang="it-IT" dirty="0"/>
              <a:t>Azure Pipelines</a:t>
            </a:r>
            <a:endParaRPr lang="en-US" dirty="0"/>
          </a:p>
        </p:txBody>
      </p:sp>
      <p:sp>
        <p:nvSpPr>
          <p:cNvPr id="6" name="Text Placeholder 5">
            <a:extLst>
              <a:ext uri="{FF2B5EF4-FFF2-40B4-BE49-F238E27FC236}">
                <a16:creationId xmlns:a16="http://schemas.microsoft.com/office/drawing/2014/main" id="{AAEF06B5-AD67-47F8-9076-8A5F9225EB93}"/>
              </a:ext>
            </a:extLst>
          </p:cNvPr>
          <p:cNvSpPr>
            <a:spLocks noGrp="1"/>
          </p:cNvSpPr>
          <p:nvPr>
            <p:ph type="body" idx="1"/>
          </p:nvPr>
        </p:nvSpPr>
        <p:spPr/>
        <p:txBody>
          <a:bodyPr/>
          <a:lstStyle/>
          <a:p>
            <a:r>
              <a:rPr lang="it-IT" dirty="0"/>
              <a:t>DEMO</a:t>
            </a:r>
            <a:endParaRPr lang="en-US" dirty="0"/>
          </a:p>
        </p:txBody>
      </p:sp>
      <p:sp>
        <p:nvSpPr>
          <p:cNvPr id="4" name="Slide Number Placeholder 3">
            <a:extLst>
              <a:ext uri="{FF2B5EF4-FFF2-40B4-BE49-F238E27FC236}">
                <a16:creationId xmlns:a16="http://schemas.microsoft.com/office/drawing/2014/main" id="{5A677D08-072F-43F0-81B0-227EAD094803}"/>
              </a:ext>
            </a:extLst>
          </p:cNvPr>
          <p:cNvSpPr>
            <a:spLocks noGrp="1"/>
          </p:cNvSpPr>
          <p:nvPr>
            <p:ph type="sldNum" sz="quarter" idx="12"/>
          </p:nvPr>
        </p:nvSpPr>
        <p:spPr/>
        <p:txBody>
          <a:bodyPr/>
          <a:lstStyle/>
          <a:p>
            <a:fld id="{AA521437-0170-4E37-9B6A-26C43D59B50C}" type="slidenum">
              <a:rPr lang="it-IT" smtClean="0"/>
              <a:t>66</a:t>
            </a:fld>
            <a:endParaRPr lang="it-IT" dirty="0"/>
          </a:p>
        </p:txBody>
      </p:sp>
    </p:spTree>
    <p:extLst>
      <p:ext uri="{BB962C8B-B14F-4D97-AF65-F5344CB8AC3E}">
        <p14:creationId xmlns:p14="http://schemas.microsoft.com/office/powerpoint/2010/main" val="1107389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60B1E-C87E-40DF-ADCD-57B18E1AB3DD}"/>
              </a:ext>
            </a:extLst>
          </p:cNvPr>
          <p:cNvSpPr>
            <a:spLocks noGrp="1"/>
          </p:cNvSpPr>
          <p:nvPr>
            <p:ph type="title"/>
          </p:nvPr>
        </p:nvSpPr>
        <p:spPr/>
        <p:txBody>
          <a:bodyPr/>
          <a:lstStyle/>
          <a:p>
            <a:r>
              <a:rPr lang="it-IT" dirty="0"/>
              <a:t>Deployment Patterns</a:t>
            </a:r>
            <a:endParaRPr lang="en-US" dirty="0"/>
          </a:p>
        </p:txBody>
      </p:sp>
      <p:sp>
        <p:nvSpPr>
          <p:cNvPr id="3" name="Text Placeholder 2">
            <a:extLst>
              <a:ext uri="{FF2B5EF4-FFF2-40B4-BE49-F238E27FC236}">
                <a16:creationId xmlns:a16="http://schemas.microsoft.com/office/drawing/2014/main" id="{501B704E-6065-49C9-82B3-B80AFE12102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A63BB2D-4978-495D-B272-DD08047318A7}"/>
              </a:ext>
            </a:extLst>
          </p:cNvPr>
          <p:cNvSpPr>
            <a:spLocks noGrp="1"/>
          </p:cNvSpPr>
          <p:nvPr>
            <p:ph type="sldNum" sz="quarter" idx="12"/>
          </p:nvPr>
        </p:nvSpPr>
        <p:spPr/>
        <p:txBody>
          <a:bodyPr/>
          <a:lstStyle/>
          <a:p>
            <a:fld id="{AA521437-0170-4E37-9B6A-26C43D59B50C}" type="slidenum">
              <a:rPr lang="it-IT" smtClean="0"/>
              <a:t>67</a:t>
            </a:fld>
            <a:endParaRPr lang="it-IT"/>
          </a:p>
        </p:txBody>
      </p:sp>
    </p:spTree>
    <p:extLst>
      <p:ext uri="{BB962C8B-B14F-4D97-AF65-F5344CB8AC3E}">
        <p14:creationId xmlns:p14="http://schemas.microsoft.com/office/powerpoint/2010/main" val="12119672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58AD7-0EC4-4EE4-BA7E-879D68AFA401}"/>
              </a:ext>
            </a:extLst>
          </p:cNvPr>
          <p:cNvSpPr>
            <a:spLocks noGrp="1"/>
          </p:cNvSpPr>
          <p:nvPr>
            <p:ph type="title"/>
          </p:nvPr>
        </p:nvSpPr>
        <p:spPr/>
        <p:txBody>
          <a:bodyPr/>
          <a:lstStyle/>
          <a:p>
            <a:r>
              <a:rPr lang="nl-NL" dirty="0"/>
              <a:t>Definitions of microservices</a:t>
            </a:r>
            <a:endParaRPr lang="en-US" dirty="0"/>
          </a:p>
        </p:txBody>
      </p:sp>
      <p:sp>
        <p:nvSpPr>
          <p:cNvPr id="3" name="Content Placeholder 2">
            <a:extLst>
              <a:ext uri="{FF2B5EF4-FFF2-40B4-BE49-F238E27FC236}">
                <a16:creationId xmlns:a16="http://schemas.microsoft.com/office/drawing/2014/main" id="{C78F9C02-611C-477F-9701-D4802DEE054E}"/>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F073E1DF-F610-4F14-B5D8-F3A4367940E1}"/>
              </a:ext>
            </a:extLst>
          </p:cNvPr>
          <p:cNvSpPr>
            <a:spLocks noGrp="1"/>
          </p:cNvSpPr>
          <p:nvPr>
            <p:ph type="sldNum" sz="quarter" idx="12"/>
          </p:nvPr>
        </p:nvSpPr>
        <p:spPr/>
        <p:txBody>
          <a:bodyPr/>
          <a:lstStyle/>
          <a:p>
            <a:fld id="{AA521437-0170-4E37-9B6A-26C43D59B50C}" type="slidenum">
              <a:rPr lang="it-IT" smtClean="0"/>
              <a:t>68</a:t>
            </a:fld>
            <a:endParaRPr lang="it-IT" dirty="0"/>
          </a:p>
        </p:txBody>
      </p:sp>
      <p:sp>
        <p:nvSpPr>
          <p:cNvPr id="5" name="Content Placeholder 5">
            <a:extLst>
              <a:ext uri="{FF2B5EF4-FFF2-40B4-BE49-F238E27FC236}">
                <a16:creationId xmlns:a16="http://schemas.microsoft.com/office/drawing/2014/main" id="{8E30B316-022A-4CED-89A7-25B49BBA9331}"/>
              </a:ext>
            </a:extLst>
          </p:cNvPr>
          <p:cNvSpPr txBox="1">
            <a:spLocks/>
          </p:cNvSpPr>
          <p:nvPr/>
        </p:nvSpPr>
        <p:spPr>
          <a:xfrm>
            <a:off x="586740" y="1604851"/>
            <a:ext cx="11018520" cy="23083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1218072">
              <a:defRPr/>
            </a:pPr>
            <a:r>
              <a:rPr lang="nl-NL">
                <a:solidFill>
                  <a:prstClr val="black"/>
                </a:solidFill>
              </a:rPr>
              <a:t>Small and focused on doing one thing well</a:t>
            </a:r>
          </a:p>
          <a:p>
            <a:pPr defTabSz="1218072">
              <a:defRPr/>
            </a:pPr>
            <a:r>
              <a:rPr lang="nl-NL">
                <a:solidFill>
                  <a:prstClr val="black"/>
                </a:solidFill>
              </a:rPr>
              <a:t>Autonomous</a:t>
            </a:r>
          </a:p>
          <a:p>
            <a:endParaRPr lang="en-US" dirty="0"/>
          </a:p>
        </p:txBody>
      </p:sp>
      <p:sp>
        <p:nvSpPr>
          <p:cNvPr id="6" name="Content Placeholder 2">
            <a:extLst>
              <a:ext uri="{FF2B5EF4-FFF2-40B4-BE49-F238E27FC236}">
                <a16:creationId xmlns:a16="http://schemas.microsoft.com/office/drawing/2014/main" id="{85F148B8-CEA1-489D-A3CC-315C24E11368}"/>
              </a:ext>
            </a:extLst>
          </p:cNvPr>
          <p:cNvSpPr txBox="1">
            <a:spLocks/>
          </p:cNvSpPr>
          <p:nvPr/>
        </p:nvSpPr>
        <p:spPr>
          <a:xfrm>
            <a:off x="305259" y="1696242"/>
            <a:ext cx="4420761" cy="4948419"/>
          </a:xfrm>
          <a:prstGeom prst="rect">
            <a:avLst/>
          </a:prstGeom>
        </p:spPr>
        <p:txBody>
          <a:bodyPr vert="horz" lIns="91356" tIns="45677" rIns="91356" bIns="45677" rtlCol="0">
            <a:normAutofit/>
          </a:bodyPr>
          <a:lstStyle>
            <a:lvl1pPr marL="342900" indent="-342900" algn="l" defTabSz="914400" rtl="0" eaLnBrk="1" latinLnBrk="0" hangingPunct="1">
              <a:spcBef>
                <a:spcPct val="20000"/>
              </a:spcBef>
              <a:buClr>
                <a:srgbClr val="558DBE"/>
              </a:buClr>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Clr>
                <a:srgbClr val="558DBE"/>
              </a:buClr>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Clr>
                <a:srgbClr val="558DBE"/>
              </a:buClr>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Clr>
                <a:srgbClr val="558DBE"/>
              </a:buClr>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Clr>
                <a:srgbClr val="558DBE"/>
              </a:buClr>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6777" indent="-456777" defTabSz="1218072">
              <a:defRPr/>
            </a:pPr>
            <a:endParaRPr lang="nl-NL" sz="3197" dirty="0">
              <a:solidFill>
                <a:prstClr val="black"/>
              </a:solidFill>
              <a:latin typeface="Calibri"/>
            </a:endParaRPr>
          </a:p>
        </p:txBody>
      </p:sp>
      <p:pic>
        <p:nvPicPr>
          <p:cNvPr id="7" name="Tijdelijke aanduiding voor inhoud 4">
            <a:extLst>
              <a:ext uri="{FF2B5EF4-FFF2-40B4-BE49-F238E27FC236}">
                <a16:creationId xmlns:a16="http://schemas.microsoft.com/office/drawing/2014/main" id="{1AC0F7A9-F890-4673-8F32-AEC4DD28E583}"/>
              </a:ext>
            </a:extLst>
          </p:cNvPr>
          <p:cNvPicPr>
            <a:picLocks noChangeAspect="1"/>
          </p:cNvPicPr>
          <p:nvPr/>
        </p:nvPicPr>
        <p:blipFill rotWithShape="1">
          <a:blip r:embed="rId2"/>
          <a:stretch/>
        </p:blipFill>
        <p:spPr>
          <a:xfrm>
            <a:off x="7236402" y="2016215"/>
            <a:ext cx="3270421" cy="2369995"/>
          </a:xfrm>
          <a:prstGeom prst="rect">
            <a:avLst/>
          </a:prstGeom>
        </p:spPr>
      </p:pic>
      <p:sp>
        <p:nvSpPr>
          <p:cNvPr id="8" name="TextBox 7">
            <a:extLst>
              <a:ext uri="{FF2B5EF4-FFF2-40B4-BE49-F238E27FC236}">
                <a16:creationId xmlns:a16="http://schemas.microsoft.com/office/drawing/2014/main" id="{EDCA92CC-6E44-4147-9271-E4BFAE731836}"/>
              </a:ext>
            </a:extLst>
          </p:cNvPr>
          <p:cNvSpPr txBox="1"/>
          <p:nvPr/>
        </p:nvSpPr>
        <p:spPr>
          <a:xfrm>
            <a:off x="740049" y="4796279"/>
            <a:ext cx="3927124" cy="923330"/>
          </a:xfrm>
          <a:prstGeom prst="rect">
            <a:avLst/>
          </a:prstGeom>
          <a:noFill/>
        </p:spPr>
        <p:txBody>
          <a:bodyPr wrap="square" rtlCol="0">
            <a:spAutoFit/>
          </a:bodyPr>
          <a:lstStyle/>
          <a:p>
            <a:pPr defTabSz="913554">
              <a:defRPr/>
            </a:pPr>
            <a:r>
              <a:rPr lang="nl-NL" kern="0" dirty="0">
                <a:solidFill>
                  <a:prstClr val="black"/>
                </a:solidFill>
                <a:latin typeface="Calibri"/>
                <a:ea typeface="ＭＳ Ｐゴシック" charset="0"/>
              </a:rPr>
              <a:t>“</a:t>
            </a:r>
            <a:r>
              <a:rPr lang="nl-NL" i="1" kern="0" dirty="0">
                <a:solidFill>
                  <a:prstClr val="black"/>
                </a:solidFill>
                <a:latin typeface="Calibri"/>
                <a:ea typeface="ＭＳ Ｐゴシック" charset="0"/>
              </a:rPr>
              <a:t>Loosely coupled service oriented architecture with bounded contexts</a:t>
            </a:r>
            <a:r>
              <a:rPr lang="nl-NL" kern="0" dirty="0">
                <a:solidFill>
                  <a:prstClr val="black"/>
                </a:solidFill>
                <a:latin typeface="Calibri"/>
                <a:ea typeface="ＭＳ Ｐゴシック" charset="0"/>
              </a:rPr>
              <a:t>”</a:t>
            </a:r>
            <a:br>
              <a:rPr lang="nl-NL" kern="0" dirty="0">
                <a:solidFill>
                  <a:prstClr val="black"/>
                </a:solidFill>
                <a:latin typeface="Calibri"/>
                <a:ea typeface="ＭＳ Ｐゴシック" charset="0"/>
              </a:rPr>
            </a:br>
            <a:r>
              <a:rPr lang="nl-NL" kern="0" dirty="0">
                <a:solidFill>
                  <a:prstClr val="black"/>
                </a:solidFill>
                <a:latin typeface="Calibri"/>
                <a:ea typeface="ＭＳ Ｐゴシック" charset="0"/>
              </a:rPr>
              <a:t>Adrian Cockcroft (Netflix)</a:t>
            </a:r>
            <a:endParaRPr lang="en-US" kern="0" dirty="0">
              <a:solidFill>
                <a:prstClr val="black"/>
              </a:solidFill>
              <a:latin typeface="Calibri"/>
              <a:ea typeface="ＭＳ Ｐゴシック" charset="0"/>
            </a:endParaRPr>
          </a:p>
        </p:txBody>
      </p:sp>
      <p:sp>
        <p:nvSpPr>
          <p:cNvPr id="9" name="Rectangle 8">
            <a:extLst>
              <a:ext uri="{FF2B5EF4-FFF2-40B4-BE49-F238E27FC236}">
                <a16:creationId xmlns:a16="http://schemas.microsoft.com/office/drawing/2014/main" id="{F1233CF6-B2E8-4C74-8545-F95947680FA4}"/>
              </a:ext>
            </a:extLst>
          </p:cNvPr>
          <p:cNvSpPr/>
          <p:nvPr/>
        </p:nvSpPr>
        <p:spPr>
          <a:xfrm>
            <a:off x="728693" y="5814781"/>
            <a:ext cx="2055497" cy="666336"/>
          </a:xfrm>
          <a:prstGeom prst="rect">
            <a:avLst/>
          </a:prstGeom>
        </p:spPr>
        <p:txBody>
          <a:bodyPr wrap="square">
            <a:spAutoFit/>
          </a:bodyPr>
          <a:lstStyle/>
          <a:p>
            <a:pPr defTabSz="913554">
              <a:defRPr/>
            </a:pPr>
            <a:r>
              <a:rPr lang="nl-NL" kern="0" dirty="0">
                <a:solidFill>
                  <a:prstClr val="black"/>
                </a:solidFill>
                <a:latin typeface="Calibri"/>
                <a:ea typeface="ＭＳ Ｐゴシック" charset="0"/>
              </a:rPr>
              <a:t>“</a:t>
            </a:r>
            <a:r>
              <a:rPr lang="nl-NL" i="1" kern="0" dirty="0">
                <a:solidFill>
                  <a:prstClr val="black"/>
                </a:solidFill>
                <a:latin typeface="Calibri"/>
                <a:ea typeface="ＭＳ Ｐゴシック" charset="0"/>
              </a:rPr>
              <a:t>SOA done right</a:t>
            </a:r>
            <a:r>
              <a:rPr lang="nl-NL" kern="0" dirty="0">
                <a:solidFill>
                  <a:prstClr val="black"/>
                </a:solidFill>
                <a:latin typeface="Calibri"/>
                <a:ea typeface="ＭＳ Ｐゴシック" charset="0"/>
              </a:rPr>
              <a:t>”</a:t>
            </a:r>
            <a:br>
              <a:rPr lang="nl-NL" kern="0" dirty="0">
                <a:solidFill>
                  <a:prstClr val="black"/>
                </a:solidFill>
                <a:latin typeface="Calibri"/>
                <a:ea typeface="ＭＳ Ｐゴシック" charset="0"/>
              </a:rPr>
            </a:br>
            <a:r>
              <a:rPr lang="nl-NL" kern="0" dirty="0">
                <a:solidFill>
                  <a:prstClr val="black"/>
                </a:solidFill>
                <a:latin typeface="Calibri"/>
                <a:ea typeface="ＭＳ Ｐゴシック" charset="0"/>
              </a:rPr>
              <a:t>Anonymous</a:t>
            </a:r>
            <a:endParaRPr lang="en-US" kern="0" dirty="0">
              <a:solidFill>
                <a:prstClr val="black"/>
              </a:solidFill>
              <a:latin typeface="Calibri"/>
              <a:ea typeface="ＭＳ Ｐゴシック" charset="0"/>
            </a:endParaRPr>
          </a:p>
        </p:txBody>
      </p:sp>
      <p:sp>
        <p:nvSpPr>
          <p:cNvPr id="10" name="Rectangle 9">
            <a:extLst>
              <a:ext uri="{FF2B5EF4-FFF2-40B4-BE49-F238E27FC236}">
                <a16:creationId xmlns:a16="http://schemas.microsoft.com/office/drawing/2014/main" id="{E0ABF690-5B51-47D9-98F6-5BB2A1E8B8A4}"/>
              </a:ext>
            </a:extLst>
          </p:cNvPr>
          <p:cNvSpPr/>
          <p:nvPr/>
        </p:nvSpPr>
        <p:spPr>
          <a:xfrm>
            <a:off x="6786903" y="4711858"/>
            <a:ext cx="4567771" cy="1814343"/>
          </a:xfrm>
          <a:prstGeom prst="rect">
            <a:avLst/>
          </a:prstGeom>
        </p:spPr>
        <p:txBody>
          <a:bodyPr>
            <a:spAutoFit/>
          </a:bodyPr>
          <a:lstStyle/>
          <a:p>
            <a:pPr defTabSz="913554">
              <a:defRPr/>
            </a:pPr>
            <a:r>
              <a:rPr lang="en-US" i="1" kern="0" dirty="0">
                <a:solidFill>
                  <a:prstClr val="black"/>
                </a:solidFill>
                <a:latin typeface="Calibri"/>
                <a:ea typeface="ＭＳ Ｐゴシック" charset="0"/>
              </a:rPr>
              <a:t>“… services are independently deployable and scalable, each service also provides a firm module boundary, even allowing for different services to be written in different programming languages.”</a:t>
            </a:r>
            <a:br>
              <a:rPr lang="en-US" i="1" kern="0" dirty="0">
                <a:solidFill>
                  <a:prstClr val="black"/>
                </a:solidFill>
                <a:latin typeface="Calibri"/>
                <a:ea typeface="ＭＳ Ｐゴシック" charset="0"/>
              </a:rPr>
            </a:br>
            <a:r>
              <a:rPr lang="en-US" kern="0" dirty="0">
                <a:solidFill>
                  <a:prstClr val="black"/>
                </a:solidFill>
                <a:latin typeface="Calibri"/>
                <a:ea typeface="ＭＳ Ｐゴシック" charset="0"/>
              </a:rPr>
              <a:t>Martin Fowler (</a:t>
            </a:r>
            <a:r>
              <a:rPr lang="en-US" kern="0" dirty="0" err="1">
                <a:solidFill>
                  <a:prstClr val="black"/>
                </a:solidFill>
                <a:latin typeface="Calibri"/>
                <a:ea typeface="ＭＳ Ｐゴシック" charset="0"/>
              </a:rPr>
              <a:t>Thoughtworks</a:t>
            </a:r>
            <a:r>
              <a:rPr lang="en-US" kern="0" dirty="0">
                <a:solidFill>
                  <a:prstClr val="black"/>
                </a:solidFill>
                <a:latin typeface="Calibri"/>
                <a:ea typeface="ＭＳ Ｐゴシック" charset="0"/>
              </a:rPr>
              <a:t>)</a:t>
            </a:r>
            <a:endParaRPr lang="en-US" i="1" kern="0" dirty="0">
              <a:solidFill>
                <a:prstClr val="black"/>
              </a:solidFill>
              <a:latin typeface="Calibri"/>
              <a:ea typeface="ＭＳ Ｐゴシック" charset="0"/>
            </a:endParaRPr>
          </a:p>
        </p:txBody>
      </p:sp>
    </p:spTree>
    <p:extLst>
      <p:ext uri="{BB962C8B-B14F-4D97-AF65-F5344CB8AC3E}">
        <p14:creationId xmlns:p14="http://schemas.microsoft.com/office/powerpoint/2010/main" val="20845035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4CE66-367C-4E7C-9634-3C3BF6AE5ECA}"/>
              </a:ext>
            </a:extLst>
          </p:cNvPr>
          <p:cNvSpPr>
            <a:spLocks noGrp="1"/>
          </p:cNvSpPr>
          <p:nvPr>
            <p:ph type="title"/>
          </p:nvPr>
        </p:nvSpPr>
        <p:spPr/>
        <p:txBody>
          <a:bodyPr/>
          <a:lstStyle/>
          <a:p>
            <a:r>
              <a:rPr lang="en-US" dirty="0"/>
              <a:t>Microservices architecture</a:t>
            </a:r>
          </a:p>
        </p:txBody>
      </p:sp>
      <p:sp>
        <p:nvSpPr>
          <p:cNvPr id="3" name="Content Placeholder 2">
            <a:extLst>
              <a:ext uri="{FF2B5EF4-FFF2-40B4-BE49-F238E27FC236}">
                <a16:creationId xmlns:a16="http://schemas.microsoft.com/office/drawing/2014/main" id="{D044D91D-A9CF-4C89-A4AE-8AA233C7A02A}"/>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FC3538E0-B0DE-446B-8391-C7477CA5A283}"/>
              </a:ext>
            </a:extLst>
          </p:cNvPr>
          <p:cNvSpPr>
            <a:spLocks noGrp="1"/>
          </p:cNvSpPr>
          <p:nvPr>
            <p:ph type="sldNum" sz="quarter" idx="12"/>
          </p:nvPr>
        </p:nvSpPr>
        <p:spPr/>
        <p:txBody>
          <a:bodyPr/>
          <a:lstStyle/>
          <a:p>
            <a:fld id="{AA521437-0170-4E37-9B6A-26C43D59B50C}" type="slidenum">
              <a:rPr lang="it-IT" smtClean="0"/>
              <a:t>69</a:t>
            </a:fld>
            <a:endParaRPr lang="it-IT" dirty="0"/>
          </a:p>
        </p:txBody>
      </p:sp>
      <p:pic>
        <p:nvPicPr>
          <p:cNvPr id="5" name="Tijdelijke aanduiding voor inhoud 5" descr="new doc 11_1.png">
            <a:extLst>
              <a:ext uri="{FF2B5EF4-FFF2-40B4-BE49-F238E27FC236}">
                <a16:creationId xmlns:a16="http://schemas.microsoft.com/office/drawing/2014/main" id="{F62E7208-FF21-44EF-926F-F56F75FAA24D}"/>
              </a:ext>
            </a:extLst>
          </p:cNvPr>
          <p:cNvPicPr>
            <a:picLocks noChangeAspect="1"/>
          </p:cNvPicPr>
          <p:nvPr/>
        </p:nvPicPr>
        <p:blipFill rotWithShape="1">
          <a:blip r:embed="rId2" cstate="print">
            <a:extLst>
              <a:ext uri="{28A0092B-C50C-407E-A947-70E740481C1C}">
                <a14:useLocalDpi xmlns:a14="http://schemas.microsoft.com/office/drawing/2010/main" val="0"/>
              </a:ext>
            </a:extLst>
          </a:blip>
          <a:stretch/>
        </p:blipFill>
        <p:spPr>
          <a:xfrm>
            <a:off x="6694947" y="2262310"/>
            <a:ext cx="4885156" cy="3537527"/>
          </a:xfrm>
          <a:prstGeom prst="rect">
            <a:avLst/>
          </a:prstGeom>
        </p:spPr>
      </p:pic>
      <p:pic>
        <p:nvPicPr>
          <p:cNvPr id="6" name="Tijdelijke aanduiding voor inhoud 3" descr="new doc 11_2.jpg">
            <a:extLst>
              <a:ext uri="{FF2B5EF4-FFF2-40B4-BE49-F238E27FC236}">
                <a16:creationId xmlns:a16="http://schemas.microsoft.com/office/drawing/2014/main" id="{BAEAFBB7-5192-40AB-BB93-51B49D2ED4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tretch/>
        </p:blipFill>
        <p:spPr>
          <a:xfrm>
            <a:off x="347821" y="2262311"/>
            <a:ext cx="4794536" cy="3666411"/>
          </a:xfrm>
          <a:prstGeom prst="rect">
            <a:avLst/>
          </a:prstGeom>
        </p:spPr>
      </p:pic>
      <p:sp>
        <p:nvSpPr>
          <p:cNvPr id="7" name="Right Arrow 5">
            <a:extLst>
              <a:ext uri="{FF2B5EF4-FFF2-40B4-BE49-F238E27FC236}">
                <a16:creationId xmlns:a16="http://schemas.microsoft.com/office/drawing/2014/main" id="{B0AFD43F-71C8-400B-A5B7-7137941CA663}"/>
              </a:ext>
            </a:extLst>
          </p:cNvPr>
          <p:cNvSpPr/>
          <p:nvPr/>
        </p:nvSpPr>
        <p:spPr>
          <a:xfrm>
            <a:off x="5584099" y="3528449"/>
            <a:ext cx="997191" cy="868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54"/>
            <a:endParaRPr lang="en-GB" sz="2397">
              <a:solidFill>
                <a:prstClr val="white"/>
              </a:solidFill>
              <a:latin typeface="Calibri"/>
            </a:endParaRPr>
          </a:p>
        </p:txBody>
      </p:sp>
    </p:spTree>
    <p:extLst>
      <p:ext uri="{BB962C8B-B14F-4D97-AF65-F5344CB8AC3E}">
        <p14:creationId xmlns:p14="http://schemas.microsoft.com/office/powerpoint/2010/main" val="2794943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C276E-F93A-41F7-887F-FDF23A38CF93}"/>
              </a:ext>
            </a:extLst>
          </p:cNvPr>
          <p:cNvSpPr>
            <a:spLocks noGrp="1"/>
          </p:cNvSpPr>
          <p:nvPr>
            <p:ph type="title"/>
          </p:nvPr>
        </p:nvSpPr>
        <p:spPr/>
        <p:txBody>
          <a:bodyPr/>
          <a:lstStyle/>
          <a:p>
            <a:r>
              <a:rPr lang="en-US" dirty="0"/>
              <a:t>Microsoft-Hosted vs Self-Hosted</a:t>
            </a:r>
          </a:p>
        </p:txBody>
      </p:sp>
      <p:sp>
        <p:nvSpPr>
          <p:cNvPr id="3" name="Content Placeholder 2">
            <a:extLst>
              <a:ext uri="{FF2B5EF4-FFF2-40B4-BE49-F238E27FC236}">
                <a16:creationId xmlns:a16="http://schemas.microsoft.com/office/drawing/2014/main" id="{4942D4E9-FC5E-4D35-8363-927BBD31F4D2}"/>
              </a:ext>
            </a:extLst>
          </p:cNvPr>
          <p:cNvSpPr>
            <a:spLocks noGrp="1"/>
          </p:cNvSpPr>
          <p:nvPr>
            <p:ph sz="half" idx="1"/>
          </p:nvPr>
        </p:nvSpPr>
        <p:spPr/>
        <p:txBody>
          <a:bodyPr>
            <a:normAutofit lnSpcReduction="10000"/>
          </a:bodyPr>
          <a:lstStyle/>
          <a:p>
            <a:r>
              <a:rPr lang="en-US" dirty="0"/>
              <a:t>A free tier of service by default for every organization</a:t>
            </a:r>
          </a:p>
          <a:p>
            <a:r>
              <a:rPr lang="en-US" dirty="0"/>
              <a:t>Service is based on public vs private projects</a:t>
            </a:r>
          </a:p>
          <a:p>
            <a:r>
              <a:rPr lang="en-US" b="1" dirty="0"/>
              <a:t>Microsoft-hosted CI/CD</a:t>
            </a:r>
          </a:p>
          <a:p>
            <a:pPr lvl="1"/>
            <a:r>
              <a:rPr lang="en-US" dirty="0"/>
              <a:t>Run your builds and releases on machines that Microsoft manages</a:t>
            </a:r>
          </a:p>
          <a:p>
            <a:pPr lvl="1"/>
            <a:r>
              <a:rPr lang="en-US" dirty="0"/>
              <a:t>Jobs run on the pool of hosted agents</a:t>
            </a:r>
          </a:p>
          <a:p>
            <a:pPr lvl="1"/>
            <a:r>
              <a:rPr lang="en-US" dirty="0"/>
              <a:t>There are time limits on these jobs</a:t>
            </a:r>
          </a:p>
          <a:p>
            <a:r>
              <a:rPr lang="en-US" b="1" dirty="0"/>
              <a:t>Self-hosted CI/CD</a:t>
            </a:r>
          </a:p>
          <a:p>
            <a:pPr lvl="1"/>
            <a:r>
              <a:rPr lang="en-US" dirty="0"/>
              <a:t>Azure Pipelines orchestrates your builds and releases</a:t>
            </a:r>
          </a:p>
          <a:p>
            <a:pPr lvl="1"/>
            <a:r>
              <a:rPr lang="en-US" dirty="0"/>
              <a:t>Use your own machines to run the builds and releases</a:t>
            </a:r>
          </a:p>
          <a:p>
            <a:pPr lvl="1"/>
            <a:r>
              <a:rPr lang="en-US" dirty="0"/>
              <a:t>There are no time limits on these jobs </a:t>
            </a:r>
          </a:p>
          <a:p>
            <a:endParaRPr lang="en-US" dirty="0"/>
          </a:p>
        </p:txBody>
      </p:sp>
      <p:sp>
        <p:nvSpPr>
          <p:cNvPr id="4" name="Slide Number Placeholder 3">
            <a:extLst>
              <a:ext uri="{FF2B5EF4-FFF2-40B4-BE49-F238E27FC236}">
                <a16:creationId xmlns:a16="http://schemas.microsoft.com/office/drawing/2014/main" id="{19C390B1-8F70-433B-ACEC-9A23F35131EA}"/>
              </a:ext>
            </a:extLst>
          </p:cNvPr>
          <p:cNvSpPr>
            <a:spLocks noGrp="1"/>
          </p:cNvSpPr>
          <p:nvPr>
            <p:ph type="sldNum" sz="quarter" idx="12"/>
          </p:nvPr>
        </p:nvSpPr>
        <p:spPr/>
        <p:txBody>
          <a:bodyPr/>
          <a:lstStyle/>
          <a:p>
            <a:fld id="{AA521437-0170-4E37-9B6A-26C43D59B50C}" type="slidenum">
              <a:rPr lang="it-IT" smtClean="0"/>
              <a:t>7</a:t>
            </a:fld>
            <a:endParaRPr lang="it-IT" dirty="0"/>
          </a:p>
        </p:txBody>
      </p:sp>
    </p:spTree>
    <p:extLst>
      <p:ext uri="{BB962C8B-B14F-4D97-AF65-F5344CB8AC3E}">
        <p14:creationId xmlns:p14="http://schemas.microsoft.com/office/powerpoint/2010/main" val="3969055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84769-8D2A-47E5-B760-ABFDDA7247BC}"/>
              </a:ext>
            </a:extLst>
          </p:cNvPr>
          <p:cNvSpPr>
            <a:spLocks noGrp="1"/>
          </p:cNvSpPr>
          <p:nvPr>
            <p:ph type="title"/>
          </p:nvPr>
        </p:nvSpPr>
        <p:spPr/>
        <p:txBody>
          <a:bodyPr/>
          <a:lstStyle/>
          <a:p>
            <a:r>
              <a:rPr lang="en-US" dirty="0"/>
              <a:t>Deployment Patterns</a:t>
            </a:r>
          </a:p>
        </p:txBody>
      </p:sp>
      <p:sp>
        <p:nvSpPr>
          <p:cNvPr id="3" name="Content Placeholder 2">
            <a:extLst>
              <a:ext uri="{FF2B5EF4-FFF2-40B4-BE49-F238E27FC236}">
                <a16:creationId xmlns:a16="http://schemas.microsoft.com/office/drawing/2014/main" id="{E6B7698A-DEBA-451C-8810-F6A120DCBDEF}"/>
              </a:ext>
            </a:extLst>
          </p:cNvPr>
          <p:cNvSpPr>
            <a:spLocks noGrp="1"/>
          </p:cNvSpPr>
          <p:nvPr>
            <p:ph sz="half" idx="1"/>
          </p:nvPr>
        </p:nvSpPr>
        <p:spPr/>
        <p:txBody>
          <a:bodyPr/>
          <a:lstStyle/>
          <a:p>
            <a:r>
              <a:rPr lang="en-US" dirty="0"/>
              <a:t>“Classical” Deployment Patterns</a:t>
            </a:r>
          </a:p>
          <a:p>
            <a:endParaRPr lang="en-US" dirty="0"/>
          </a:p>
        </p:txBody>
      </p:sp>
      <p:sp>
        <p:nvSpPr>
          <p:cNvPr id="4" name="Slide Number Placeholder 3">
            <a:extLst>
              <a:ext uri="{FF2B5EF4-FFF2-40B4-BE49-F238E27FC236}">
                <a16:creationId xmlns:a16="http://schemas.microsoft.com/office/drawing/2014/main" id="{6265F813-CB47-40EA-833B-BDF5A305B980}"/>
              </a:ext>
            </a:extLst>
          </p:cNvPr>
          <p:cNvSpPr>
            <a:spLocks noGrp="1"/>
          </p:cNvSpPr>
          <p:nvPr>
            <p:ph type="sldNum" sz="quarter" idx="12"/>
          </p:nvPr>
        </p:nvSpPr>
        <p:spPr/>
        <p:txBody>
          <a:bodyPr/>
          <a:lstStyle/>
          <a:p>
            <a:fld id="{AA521437-0170-4E37-9B6A-26C43D59B50C}" type="slidenum">
              <a:rPr lang="it-IT" smtClean="0"/>
              <a:t>70</a:t>
            </a:fld>
            <a:endParaRPr lang="it-IT" dirty="0"/>
          </a:p>
        </p:txBody>
      </p:sp>
      <p:graphicFrame>
        <p:nvGraphicFramePr>
          <p:cNvPr id="5" name="Diagram 4">
            <a:extLst>
              <a:ext uri="{FF2B5EF4-FFF2-40B4-BE49-F238E27FC236}">
                <a16:creationId xmlns:a16="http://schemas.microsoft.com/office/drawing/2014/main" id="{192E6D68-8336-4FCB-8E48-CF2A15FA66CD}"/>
              </a:ext>
            </a:extLst>
          </p:cNvPr>
          <p:cNvGraphicFramePr/>
          <p:nvPr>
            <p:extLst>
              <p:ext uri="{D42A27DB-BD31-4B8C-83A1-F6EECF244321}">
                <p14:modId xmlns:p14="http://schemas.microsoft.com/office/powerpoint/2010/main" val="2255108424"/>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543540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C3F8F-2E29-41FD-9736-B068FE52EA6A}"/>
              </a:ext>
            </a:extLst>
          </p:cNvPr>
          <p:cNvSpPr>
            <a:spLocks noGrp="1"/>
          </p:cNvSpPr>
          <p:nvPr>
            <p:ph type="title"/>
          </p:nvPr>
        </p:nvSpPr>
        <p:spPr/>
        <p:txBody>
          <a:bodyPr/>
          <a:lstStyle/>
          <a:p>
            <a:r>
              <a:rPr lang="en-US" dirty="0"/>
              <a:t>Modern Practices</a:t>
            </a:r>
          </a:p>
        </p:txBody>
      </p:sp>
      <p:sp>
        <p:nvSpPr>
          <p:cNvPr id="3" name="Content Placeholder 2">
            <a:extLst>
              <a:ext uri="{FF2B5EF4-FFF2-40B4-BE49-F238E27FC236}">
                <a16:creationId xmlns:a16="http://schemas.microsoft.com/office/drawing/2014/main" id="{65DC4FC6-783B-4C7E-9710-446F74088DDB}"/>
              </a:ext>
            </a:extLst>
          </p:cNvPr>
          <p:cNvSpPr>
            <a:spLocks noGrp="1"/>
          </p:cNvSpPr>
          <p:nvPr>
            <p:ph sz="half" idx="1"/>
          </p:nvPr>
        </p:nvSpPr>
        <p:spPr/>
        <p:txBody>
          <a:bodyPr/>
          <a:lstStyle/>
          <a:p>
            <a:r>
              <a:rPr lang="en-US" dirty="0"/>
              <a:t>Blue Green Deployments</a:t>
            </a:r>
          </a:p>
          <a:p>
            <a:r>
              <a:rPr lang="en-US" dirty="0"/>
              <a:t>Canary Releases</a:t>
            </a:r>
          </a:p>
          <a:p>
            <a:r>
              <a:rPr lang="en-US" dirty="0"/>
              <a:t>Dark Launching</a:t>
            </a:r>
          </a:p>
          <a:p>
            <a:r>
              <a:rPr lang="en-US" dirty="0"/>
              <a:t>A/B Testing</a:t>
            </a:r>
          </a:p>
          <a:p>
            <a:r>
              <a:rPr lang="en-US" dirty="0"/>
              <a:t>Progressive Exposure Deployment / Ring Based Deployments</a:t>
            </a:r>
          </a:p>
          <a:p>
            <a:endParaRPr lang="en-US" dirty="0"/>
          </a:p>
          <a:p>
            <a:pPr marL="0" indent="0">
              <a:buNone/>
            </a:pPr>
            <a:r>
              <a:rPr lang="en-US" dirty="0"/>
              <a:t>Enabled by Feature Toggles</a:t>
            </a:r>
          </a:p>
          <a:p>
            <a:endParaRPr lang="en-US" dirty="0"/>
          </a:p>
        </p:txBody>
      </p:sp>
      <p:sp>
        <p:nvSpPr>
          <p:cNvPr id="4" name="Slide Number Placeholder 3">
            <a:extLst>
              <a:ext uri="{FF2B5EF4-FFF2-40B4-BE49-F238E27FC236}">
                <a16:creationId xmlns:a16="http://schemas.microsoft.com/office/drawing/2014/main" id="{11183491-2708-4B5E-81CF-B915E172781F}"/>
              </a:ext>
            </a:extLst>
          </p:cNvPr>
          <p:cNvSpPr>
            <a:spLocks noGrp="1"/>
          </p:cNvSpPr>
          <p:nvPr>
            <p:ph type="sldNum" sz="quarter" idx="12"/>
          </p:nvPr>
        </p:nvSpPr>
        <p:spPr/>
        <p:txBody>
          <a:bodyPr/>
          <a:lstStyle/>
          <a:p>
            <a:fld id="{AA521437-0170-4E37-9B6A-26C43D59B50C}" type="slidenum">
              <a:rPr lang="it-IT" smtClean="0"/>
              <a:t>71</a:t>
            </a:fld>
            <a:endParaRPr lang="it-IT" dirty="0"/>
          </a:p>
        </p:txBody>
      </p:sp>
    </p:spTree>
    <p:extLst>
      <p:ext uri="{BB962C8B-B14F-4D97-AF65-F5344CB8AC3E}">
        <p14:creationId xmlns:p14="http://schemas.microsoft.com/office/powerpoint/2010/main" val="6305743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E1A64-F315-4866-B444-AE86061295E8}"/>
              </a:ext>
            </a:extLst>
          </p:cNvPr>
          <p:cNvSpPr>
            <a:spLocks noGrp="1"/>
          </p:cNvSpPr>
          <p:nvPr>
            <p:ph type="title"/>
          </p:nvPr>
        </p:nvSpPr>
        <p:spPr/>
        <p:txBody>
          <a:bodyPr/>
          <a:lstStyle/>
          <a:p>
            <a:r>
              <a:rPr lang="en-US" dirty="0"/>
              <a:t>Blue Green deployment</a:t>
            </a:r>
          </a:p>
        </p:txBody>
      </p:sp>
      <p:sp>
        <p:nvSpPr>
          <p:cNvPr id="3" name="Content Placeholder 2">
            <a:extLst>
              <a:ext uri="{FF2B5EF4-FFF2-40B4-BE49-F238E27FC236}">
                <a16:creationId xmlns:a16="http://schemas.microsoft.com/office/drawing/2014/main" id="{593267A5-E5EB-4DD0-8784-7AB569F577B0}"/>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59B2CDA1-892C-44AA-A5D2-E3453425B405}"/>
              </a:ext>
            </a:extLst>
          </p:cNvPr>
          <p:cNvSpPr>
            <a:spLocks noGrp="1"/>
          </p:cNvSpPr>
          <p:nvPr>
            <p:ph type="sldNum" sz="quarter" idx="12"/>
          </p:nvPr>
        </p:nvSpPr>
        <p:spPr/>
        <p:txBody>
          <a:bodyPr/>
          <a:lstStyle/>
          <a:p>
            <a:fld id="{AA521437-0170-4E37-9B6A-26C43D59B50C}" type="slidenum">
              <a:rPr lang="it-IT" smtClean="0"/>
              <a:t>72</a:t>
            </a:fld>
            <a:endParaRPr lang="it-IT" dirty="0"/>
          </a:p>
        </p:txBody>
      </p:sp>
      <p:grpSp>
        <p:nvGrpSpPr>
          <p:cNvPr id="5" name="Group 4">
            <a:extLst>
              <a:ext uri="{FF2B5EF4-FFF2-40B4-BE49-F238E27FC236}">
                <a16:creationId xmlns:a16="http://schemas.microsoft.com/office/drawing/2014/main" id="{270859FA-C020-4EBC-A9F7-99A6662A7349}"/>
              </a:ext>
            </a:extLst>
          </p:cNvPr>
          <p:cNvGrpSpPr/>
          <p:nvPr/>
        </p:nvGrpSpPr>
        <p:grpSpPr>
          <a:xfrm>
            <a:off x="2524834" y="2420008"/>
            <a:ext cx="1543559" cy="1344166"/>
            <a:chOff x="294013" y="228601"/>
            <a:chExt cx="1543559" cy="1344166"/>
          </a:xfrm>
        </p:grpSpPr>
        <p:sp>
          <p:nvSpPr>
            <p:cNvPr id="6" name="Rectangle 5">
              <a:extLst>
                <a:ext uri="{FF2B5EF4-FFF2-40B4-BE49-F238E27FC236}">
                  <a16:creationId xmlns:a16="http://schemas.microsoft.com/office/drawing/2014/main" id="{8C12A387-4A33-4E22-9B22-C370B911A165}"/>
                </a:ext>
              </a:extLst>
            </p:cNvPr>
            <p:cNvSpPr/>
            <p:nvPr/>
          </p:nvSpPr>
          <p:spPr>
            <a:xfrm>
              <a:off x="294013" y="228601"/>
              <a:ext cx="1503938" cy="1344166"/>
            </a:xfrm>
            <a:prstGeom prst="rect">
              <a:avLst/>
            </a:prstGeom>
            <a:solidFill>
              <a:srgbClr val="EAE2EE"/>
            </a:solidFill>
            <a:ln w="28575">
              <a:solidFill>
                <a:srgbClr val="8148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71DC6AFE-FC7D-4A88-A966-D91A9E44C93E}"/>
                </a:ext>
              </a:extLst>
            </p:cNvPr>
            <p:cNvSpPr txBox="1"/>
            <p:nvPr/>
          </p:nvSpPr>
          <p:spPr>
            <a:xfrm>
              <a:off x="333634" y="1176836"/>
              <a:ext cx="1503938" cy="369332"/>
            </a:xfrm>
            <a:prstGeom prst="rect">
              <a:avLst/>
            </a:prstGeom>
            <a:noFill/>
          </p:spPr>
          <p:txBody>
            <a:bodyPr wrap="none" rtlCol="0">
              <a:spAutoFit/>
            </a:bodyPr>
            <a:lstStyle/>
            <a:p>
              <a:r>
                <a:rPr lang="en-US" dirty="0"/>
                <a:t>Load Balancer</a:t>
              </a:r>
            </a:p>
          </p:txBody>
        </p:sp>
        <p:pic>
          <p:nvPicPr>
            <p:cNvPr id="8" name="Picture 7" descr="A stop sign&#10;&#10;Description automatically generated">
              <a:extLst>
                <a:ext uri="{FF2B5EF4-FFF2-40B4-BE49-F238E27FC236}">
                  <a16:creationId xmlns:a16="http://schemas.microsoft.com/office/drawing/2014/main" id="{B2720085-1BF4-4477-95F5-AB4907709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925" y="422051"/>
              <a:ext cx="780290" cy="780290"/>
            </a:xfrm>
            <a:prstGeom prst="rect">
              <a:avLst/>
            </a:prstGeom>
          </p:spPr>
        </p:pic>
      </p:grpSp>
      <p:grpSp>
        <p:nvGrpSpPr>
          <p:cNvPr id="9" name="Group 8">
            <a:extLst>
              <a:ext uri="{FF2B5EF4-FFF2-40B4-BE49-F238E27FC236}">
                <a16:creationId xmlns:a16="http://schemas.microsoft.com/office/drawing/2014/main" id="{6110703B-5F5C-4C21-B3D5-2126FE796E52}"/>
              </a:ext>
            </a:extLst>
          </p:cNvPr>
          <p:cNvGrpSpPr/>
          <p:nvPr/>
        </p:nvGrpSpPr>
        <p:grpSpPr>
          <a:xfrm>
            <a:off x="7638050" y="2420008"/>
            <a:ext cx="1503938" cy="1344166"/>
            <a:chOff x="2933067" y="232802"/>
            <a:chExt cx="1503938" cy="1344166"/>
          </a:xfrm>
        </p:grpSpPr>
        <p:sp>
          <p:nvSpPr>
            <p:cNvPr id="10" name="Rectangle 9">
              <a:extLst>
                <a:ext uri="{FF2B5EF4-FFF2-40B4-BE49-F238E27FC236}">
                  <a16:creationId xmlns:a16="http://schemas.microsoft.com/office/drawing/2014/main" id="{93500853-18CA-413F-AB33-03C2EC58B1E3}"/>
                </a:ext>
              </a:extLst>
            </p:cNvPr>
            <p:cNvSpPr/>
            <p:nvPr/>
          </p:nvSpPr>
          <p:spPr>
            <a:xfrm>
              <a:off x="2933067" y="232802"/>
              <a:ext cx="1503938" cy="1344166"/>
            </a:xfrm>
            <a:prstGeom prst="rect">
              <a:avLst/>
            </a:prstGeom>
            <a:solidFill>
              <a:srgbClr val="0079D6">
                <a:alpha val="14118"/>
              </a:srgbClr>
            </a:solidFill>
            <a:ln w="28575">
              <a:solidFill>
                <a:srgbClr val="0079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close up of a logo&#10;&#10;Description automatically generated">
              <a:extLst>
                <a:ext uri="{FF2B5EF4-FFF2-40B4-BE49-F238E27FC236}">
                  <a16:creationId xmlns:a16="http://schemas.microsoft.com/office/drawing/2014/main" id="{E4C5C145-CBAF-40D0-B09D-4B612600C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891" y="422051"/>
              <a:ext cx="780290" cy="780290"/>
            </a:xfrm>
            <a:prstGeom prst="rect">
              <a:avLst/>
            </a:prstGeom>
          </p:spPr>
        </p:pic>
        <p:sp>
          <p:nvSpPr>
            <p:cNvPr id="12" name="Rectangle 11">
              <a:extLst>
                <a:ext uri="{FF2B5EF4-FFF2-40B4-BE49-F238E27FC236}">
                  <a16:creationId xmlns:a16="http://schemas.microsoft.com/office/drawing/2014/main" id="{74FE4F10-080B-49DD-839C-7BB049A9A8D3}"/>
                </a:ext>
              </a:extLst>
            </p:cNvPr>
            <p:cNvSpPr/>
            <p:nvPr/>
          </p:nvSpPr>
          <p:spPr>
            <a:xfrm>
              <a:off x="3385114" y="1191831"/>
              <a:ext cx="599844" cy="369332"/>
            </a:xfrm>
            <a:prstGeom prst="rect">
              <a:avLst/>
            </a:prstGeom>
          </p:spPr>
          <p:txBody>
            <a:bodyPr wrap="none">
              <a:spAutoFit/>
            </a:bodyPr>
            <a:lstStyle/>
            <a:p>
              <a:r>
                <a:rPr lang="en-US" dirty="0"/>
                <a:t>Blue</a:t>
              </a:r>
            </a:p>
          </p:txBody>
        </p:sp>
      </p:grpSp>
      <p:grpSp>
        <p:nvGrpSpPr>
          <p:cNvPr id="13" name="Group 12">
            <a:extLst>
              <a:ext uri="{FF2B5EF4-FFF2-40B4-BE49-F238E27FC236}">
                <a16:creationId xmlns:a16="http://schemas.microsoft.com/office/drawing/2014/main" id="{BCB36BC2-FDEF-4CC0-A57F-2C6B500F616C}"/>
              </a:ext>
            </a:extLst>
          </p:cNvPr>
          <p:cNvGrpSpPr/>
          <p:nvPr/>
        </p:nvGrpSpPr>
        <p:grpSpPr>
          <a:xfrm>
            <a:off x="7638050" y="4293451"/>
            <a:ext cx="1503938" cy="1344166"/>
            <a:chOff x="5888248" y="530258"/>
            <a:chExt cx="1503938" cy="1344166"/>
          </a:xfrm>
        </p:grpSpPr>
        <p:sp>
          <p:nvSpPr>
            <p:cNvPr id="14" name="Rectangle 13">
              <a:extLst>
                <a:ext uri="{FF2B5EF4-FFF2-40B4-BE49-F238E27FC236}">
                  <a16:creationId xmlns:a16="http://schemas.microsoft.com/office/drawing/2014/main" id="{BFB6EA94-6062-474A-AB42-347DA7E04CE9}"/>
                </a:ext>
              </a:extLst>
            </p:cNvPr>
            <p:cNvSpPr/>
            <p:nvPr/>
          </p:nvSpPr>
          <p:spPr>
            <a:xfrm>
              <a:off x="5888248" y="530258"/>
              <a:ext cx="1503938" cy="1344166"/>
            </a:xfrm>
            <a:prstGeom prst="rect">
              <a:avLst/>
            </a:prstGeom>
            <a:solidFill>
              <a:srgbClr val="00B050">
                <a:alpha val="14118"/>
              </a:srgbClr>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logo&#10;&#10;Description automatically generated">
              <a:extLst>
                <a:ext uri="{FF2B5EF4-FFF2-40B4-BE49-F238E27FC236}">
                  <a16:creationId xmlns:a16="http://schemas.microsoft.com/office/drawing/2014/main" id="{D6C3DE6A-2F5B-4103-A376-0D3FCD2585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0072" y="719507"/>
              <a:ext cx="780290" cy="780290"/>
            </a:xfrm>
            <a:prstGeom prst="rect">
              <a:avLst/>
            </a:prstGeom>
          </p:spPr>
        </p:pic>
        <p:sp>
          <p:nvSpPr>
            <p:cNvPr id="16" name="Rectangle 15">
              <a:extLst>
                <a:ext uri="{FF2B5EF4-FFF2-40B4-BE49-F238E27FC236}">
                  <a16:creationId xmlns:a16="http://schemas.microsoft.com/office/drawing/2014/main" id="{23439EED-44C7-46F6-AFBA-80FB27E39C37}"/>
                </a:ext>
              </a:extLst>
            </p:cNvPr>
            <p:cNvSpPr/>
            <p:nvPr/>
          </p:nvSpPr>
          <p:spPr>
            <a:xfrm>
              <a:off x="6270026" y="1499797"/>
              <a:ext cx="760336" cy="369332"/>
            </a:xfrm>
            <a:prstGeom prst="rect">
              <a:avLst/>
            </a:prstGeom>
          </p:spPr>
          <p:txBody>
            <a:bodyPr wrap="none">
              <a:spAutoFit/>
            </a:bodyPr>
            <a:lstStyle/>
            <a:p>
              <a:r>
                <a:rPr lang="en-US" dirty="0"/>
                <a:t>Green</a:t>
              </a:r>
            </a:p>
          </p:txBody>
        </p:sp>
      </p:grpSp>
      <p:cxnSp>
        <p:nvCxnSpPr>
          <p:cNvPr id="17" name="Straight Arrow Connector 16">
            <a:extLst>
              <a:ext uri="{FF2B5EF4-FFF2-40B4-BE49-F238E27FC236}">
                <a16:creationId xmlns:a16="http://schemas.microsoft.com/office/drawing/2014/main" id="{2E3D8E98-BDDB-42E2-8716-175A7626DBBC}"/>
              </a:ext>
            </a:extLst>
          </p:cNvPr>
          <p:cNvCxnSpPr>
            <a:cxnSpLocks/>
            <a:stCxn id="6" idx="3"/>
            <a:endCxn id="10" idx="1"/>
          </p:cNvCxnSpPr>
          <p:nvPr/>
        </p:nvCxnSpPr>
        <p:spPr>
          <a:xfrm>
            <a:off x="4028772" y="3092091"/>
            <a:ext cx="3609278" cy="0"/>
          </a:xfrm>
          <a:prstGeom prst="straightConnector1">
            <a:avLst/>
          </a:prstGeom>
          <a:ln w="38100">
            <a:solidFill>
              <a:srgbClr val="814899"/>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71FA35E-7FE5-4E07-8348-9297C00BEE54}"/>
              </a:ext>
            </a:extLst>
          </p:cNvPr>
          <p:cNvCxnSpPr>
            <a:cxnSpLocks/>
            <a:stCxn id="6" idx="3"/>
            <a:endCxn id="14" idx="1"/>
          </p:cNvCxnSpPr>
          <p:nvPr/>
        </p:nvCxnSpPr>
        <p:spPr>
          <a:xfrm>
            <a:off x="4028772" y="3092091"/>
            <a:ext cx="3609278" cy="1873443"/>
          </a:xfrm>
          <a:prstGeom prst="straightConnector1">
            <a:avLst/>
          </a:prstGeom>
          <a:ln w="38100">
            <a:solidFill>
              <a:srgbClr val="814899"/>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EA1B345-A6E7-4D27-AD52-62CC79EC9161}"/>
              </a:ext>
            </a:extLst>
          </p:cNvPr>
          <p:cNvSpPr txBox="1"/>
          <p:nvPr/>
        </p:nvSpPr>
        <p:spPr>
          <a:xfrm>
            <a:off x="4840014" y="2750335"/>
            <a:ext cx="2219518" cy="369332"/>
          </a:xfrm>
          <a:prstGeom prst="rect">
            <a:avLst/>
          </a:prstGeom>
          <a:noFill/>
        </p:spPr>
        <p:txBody>
          <a:bodyPr wrap="none" rtlCol="0">
            <a:spAutoFit/>
          </a:bodyPr>
          <a:lstStyle/>
          <a:p>
            <a:r>
              <a:rPr lang="en-US" dirty="0"/>
              <a:t>www.production.com</a:t>
            </a:r>
          </a:p>
        </p:txBody>
      </p:sp>
      <p:sp>
        <p:nvSpPr>
          <p:cNvPr id="20" name="TextBox 19">
            <a:extLst>
              <a:ext uri="{FF2B5EF4-FFF2-40B4-BE49-F238E27FC236}">
                <a16:creationId xmlns:a16="http://schemas.microsoft.com/office/drawing/2014/main" id="{DC1FCF81-47C6-4342-9DAD-560D3AC3C933}"/>
              </a:ext>
            </a:extLst>
          </p:cNvPr>
          <p:cNvSpPr txBox="1"/>
          <p:nvPr/>
        </p:nvSpPr>
        <p:spPr>
          <a:xfrm rot="1652199">
            <a:off x="4469059" y="4016655"/>
            <a:ext cx="2768322" cy="369332"/>
          </a:xfrm>
          <a:prstGeom prst="rect">
            <a:avLst/>
          </a:prstGeom>
          <a:noFill/>
        </p:spPr>
        <p:txBody>
          <a:bodyPr wrap="none" rtlCol="0">
            <a:spAutoFit/>
          </a:bodyPr>
          <a:lstStyle/>
          <a:p>
            <a:r>
              <a:rPr lang="en-US" dirty="0"/>
              <a:t>www.temp.production.com</a:t>
            </a:r>
          </a:p>
        </p:txBody>
      </p:sp>
      <p:pic>
        <p:nvPicPr>
          <p:cNvPr id="21" name="Picture 20">
            <a:extLst>
              <a:ext uri="{FF2B5EF4-FFF2-40B4-BE49-F238E27FC236}">
                <a16:creationId xmlns:a16="http://schemas.microsoft.com/office/drawing/2014/main" id="{1A7D91CC-C5E3-4AC2-B181-0C2D34BE779C}"/>
              </a:ext>
            </a:extLst>
          </p:cNvPr>
          <p:cNvPicPr>
            <a:picLocks noChangeAspect="1"/>
          </p:cNvPicPr>
          <p:nvPr/>
        </p:nvPicPr>
        <p:blipFill>
          <a:blip r:embed="rId4"/>
          <a:stretch>
            <a:fillRect/>
          </a:stretch>
        </p:blipFill>
        <p:spPr>
          <a:xfrm>
            <a:off x="6101229" y="3275990"/>
            <a:ext cx="634581" cy="705810"/>
          </a:xfrm>
          <a:prstGeom prst="rect">
            <a:avLst/>
          </a:prstGeom>
        </p:spPr>
      </p:pic>
      <p:sp>
        <p:nvSpPr>
          <p:cNvPr id="22" name="Rectangle 21">
            <a:extLst>
              <a:ext uri="{FF2B5EF4-FFF2-40B4-BE49-F238E27FC236}">
                <a16:creationId xmlns:a16="http://schemas.microsoft.com/office/drawing/2014/main" id="{1B1E8D60-F065-4ED7-9E14-DCEB6B7CAC49}"/>
              </a:ext>
            </a:extLst>
          </p:cNvPr>
          <p:cNvSpPr/>
          <p:nvPr/>
        </p:nvSpPr>
        <p:spPr>
          <a:xfrm>
            <a:off x="5472916" y="3394842"/>
            <a:ext cx="683520" cy="369332"/>
          </a:xfrm>
          <a:prstGeom prst="rect">
            <a:avLst/>
          </a:prstGeom>
        </p:spPr>
        <p:txBody>
          <a:bodyPr wrap="none">
            <a:spAutoFit/>
          </a:bodyPr>
          <a:lstStyle/>
          <a:p>
            <a:r>
              <a:rPr lang="en-US" dirty="0"/>
              <a:t>Swap</a:t>
            </a:r>
          </a:p>
        </p:txBody>
      </p:sp>
    </p:spTree>
    <p:extLst>
      <p:ext uri="{BB962C8B-B14F-4D97-AF65-F5344CB8AC3E}">
        <p14:creationId xmlns:p14="http://schemas.microsoft.com/office/powerpoint/2010/main" val="13596685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FABB1-2E25-4AEB-AD2B-FE1EF8D7E9DD}"/>
              </a:ext>
            </a:extLst>
          </p:cNvPr>
          <p:cNvSpPr>
            <a:spLocks noGrp="1"/>
          </p:cNvSpPr>
          <p:nvPr>
            <p:ph type="title"/>
          </p:nvPr>
        </p:nvSpPr>
        <p:spPr/>
        <p:txBody>
          <a:bodyPr/>
          <a:lstStyle/>
          <a:p>
            <a:r>
              <a:rPr lang="en-US" dirty="0"/>
              <a:t>Deployment slots	</a:t>
            </a:r>
          </a:p>
        </p:txBody>
      </p:sp>
      <p:sp>
        <p:nvSpPr>
          <p:cNvPr id="3" name="Content Placeholder 2">
            <a:extLst>
              <a:ext uri="{FF2B5EF4-FFF2-40B4-BE49-F238E27FC236}">
                <a16:creationId xmlns:a16="http://schemas.microsoft.com/office/drawing/2014/main" id="{BA585C5F-9242-4A16-B592-032E31CCEC39}"/>
              </a:ext>
            </a:extLst>
          </p:cNvPr>
          <p:cNvSpPr>
            <a:spLocks noGrp="1"/>
          </p:cNvSpPr>
          <p:nvPr>
            <p:ph sz="half" idx="1"/>
          </p:nvPr>
        </p:nvSpPr>
        <p:spPr/>
        <p:txBody>
          <a:bodyPr/>
          <a:lstStyle/>
          <a:p>
            <a:r>
              <a:rPr lang="en-US" dirty="0"/>
              <a:t>What is it?</a:t>
            </a:r>
          </a:p>
          <a:p>
            <a:pPr lvl="1"/>
            <a:r>
              <a:rPr lang="en-US" dirty="0"/>
              <a:t>A way to set up multiple environments and swap between environments</a:t>
            </a:r>
          </a:p>
          <a:p>
            <a:r>
              <a:rPr lang="en-US" dirty="0"/>
              <a:t>Why do you need it?</a:t>
            </a:r>
          </a:p>
          <a:p>
            <a:pPr lvl="1"/>
            <a:r>
              <a:rPr lang="en-US" dirty="0"/>
              <a:t>When you want to deploy with zero downtime</a:t>
            </a:r>
          </a:p>
          <a:p>
            <a:pPr lvl="1"/>
            <a:r>
              <a:rPr lang="en-US" dirty="0"/>
              <a:t>When you need to test in production</a:t>
            </a:r>
          </a:p>
          <a:p>
            <a:pPr lvl="1"/>
            <a:r>
              <a:rPr lang="en-US" dirty="0"/>
              <a:t>When you want easy rollback</a:t>
            </a:r>
          </a:p>
          <a:p>
            <a:endParaRPr lang="en-US" dirty="0"/>
          </a:p>
        </p:txBody>
      </p:sp>
      <p:sp>
        <p:nvSpPr>
          <p:cNvPr id="4" name="Slide Number Placeholder 3">
            <a:extLst>
              <a:ext uri="{FF2B5EF4-FFF2-40B4-BE49-F238E27FC236}">
                <a16:creationId xmlns:a16="http://schemas.microsoft.com/office/drawing/2014/main" id="{8E33F1C0-FD5F-419C-961A-B4148D4132DB}"/>
              </a:ext>
            </a:extLst>
          </p:cNvPr>
          <p:cNvSpPr>
            <a:spLocks noGrp="1"/>
          </p:cNvSpPr>
          <p:nvPr>
            <p:ph type="sldNum" sz="quarter" idx="12"/>
          </p:nvPr>
        </p:nvSpPr>
        <p:spPr/>
        <p:txBody>
          <a:bodyPr/>
          <a:lstStyle/>
          <a:p>
            <a:fld id="{AA521437-0170-4E37-9B6A-26C43D59B50C}" type="slidenum">
              <a:rPr lang="it-IT" smtClean="0"/>
              <a:t>73</a:t>
            </a:fld>
            <a:endParaRPr lang="it-IT" dirty="0"/>
          </a:p>
        </p:txBody>
      </p:sp>
    </p:spTree>
    <p:extLst>
      <p:ext uri="{BB962C8B-B14F-4D97-AF65-F5344CB8AC3E}">
        <p14:creationId xmlns:p14="http://schemas.microsoft.com/office/powerpoint/2010/main" val="16227151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C83EE-AC6A-4BE0-9ABC-17CE7F7A9C96}"/>
              </a:ext>
            </a:extLst>
          </p:cNvPr>
          <p:cNvSpPr>
            <a:spLocks noGrp="1"/>
          </p:cNvSpPr>
          <p:nvPr>
            <p:ph type="title"/>
          </p:nvPr>
        </p:nvSpPr>
        <p:spPr/>
        <p:txBody>
          <a:bodyPr/>
          <a:lstStyle/>
          <a:p>
            <a:r>
              <a:rPr lang="en-US" dirty="0"/>
              <a:t>Feature toggles</a:t>
            </a:r>
          </a:p>
        </p:txBody>
      </p:sp>
      <p:sp>
        <p:nvSpPr>
          <p:cNvPr id="3" name="Content Placeholder 2">
            <a:extLst>
              <a:ext uri="{FF2B5EF4-FFF2-40B4-BE49-F238E27FC236}">
                <a16:creationId xmlns:a16="http://schemas.microsoft.com/office/drawing/2014/main" id="{54978F2E-005A-4DBC-843B-740BAC8503B1}"/>
              </a:ext>
            </a:extLst>
          </p:cNvPr>
          <p:cNvSpPr>
            <a:spLocks noGrp="1"/>
          </p:cNvSpPr>
          <p:nvPr>
            <p:ph sz="half" idx="1"/>
          </p:nvPr>
        </p:nvSpPr>
        <p:spPr/>
        <p:txBody>
          <a:bodyPr/>
          <a:lstStyle/>
          <a:p>
            <a:r>
              <a:rPr lang="en-US" dirty="0"/>
              <a:t>What is it?</a:t>
            </a:r>
          </a:p>
          <a:p>
            <a:pPr lvl="1"/>
            <a:r>
              <a:rPr lang="en-US" dirty="0"/>
              <a:t>Mechanism to separate feature deployment from feature exposure</a:t>
            </a:r>
          </a:p>
          <a:p>
            <a:pPr lvl="1"/>
            <a:r>
              <a:rPr lang="en-US" dirty="0"/>
              <a:t>A.k.a. feature flippers, feature flags, feature switch, conditional feature, etc.</a:t>
            </a:r>
          </a:p>
          <a:p>
            <a:r>
              <a:rPr lang="en-US" dirty="0"/>
              <a:t>Why do you need it?</a:t>
            </a:r>
          </a:p>
          <a:p>
            <a:pPr lvl="1"/>
            <a:r>
              <a:rPr lang="en-US" dirty="0"/>
              <a:t>It enables you to give control back to the business on when to release the feature</a:t>
            </a:r>
          </a:p>
          <a:p>
            <a:pPr lvl="1"/>
            <a:r>
              <a:rPr lang="en-US" dirty="0"/>
              <a:t>Enables A/B testing, canary releases and dark launching</a:t>
            </a:r>
          </a:p>
          <a:p>
            <a:pPr lvl="1"/>
            <a:r>
              <a:rPr lang="en-US" dirty="0"/>
              <a:t>It provides an alternative to keeping multiple branches in version control</a:t>
            </a:r>
          </a:p>
          <a:p>
            <a:pPr lvl="1"/>
            <a:r>
              <a:rPr lang="en-US" dirty="0"/>
              <a:t>Enables change without redeployment</a:t>
            </a:r>
          </a:p>
          <a:p>
            <a:endParaRPr lang="en-US" dirty="0"/>
          </a:p>
        </p:txBody>
      </p:sp>
      <p:sp>
        <p:nvSpPr>
          <p:cNvPr id="4" name="Slide Number Placeholder 3">
            <a:extLst>
              <a:ext uri="{FF2B5EF4-FFF2-40B4-BE49-F238E27FC236}">
                <a16:creationId xmlns:a16="http://schemas.microsoft.com/office/drawing/2014/main" id="{A4606620-78C4-49CB-94C9-8CBEA16599A4}"/>
              </a:ext>
            </a:extLst>
          </p:cNvPr>
          <p:cNvSpPr>
            <a:spLocks noGrp="1"/>
          </p:cNvSpPr>
          <p:nvPr>
            <p:ph type="sldNum" sz="quarter" idx="12"/>
          </p:nvPr>
        </p:nvSpPr>
        <p:spPr/>
        <p:txBody>
          <a:bodyPr/>
          <a:lstStyle/>
          <a:p>
            <a:fld id="{AA521437-0170-4E37-9B6A-26C43D59B50C}" type="slidenum">
              <a:rPr lang="it-IT" smtClean="0"/>
              <a:t>74</a:t>
            </a:fld>
            <a:endParaRPr lang="it-IT" dirty="0"/>
          </a:p>
        </p:txBody>
      </p:sp>
    </p:spTree>
    <p:extLst>
      <p:ext uri="{BB962C8B-B14F-4D97-AF65-F5344CB8AC3E}">
        <p14:creationId xmlns:p14="http://schemas.microsoft.com/office/powerpoint/2010/main" val="17163444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D6AE7-F6DD-4DBB-B755-2C49812C7D33}"/>
              </a:ext>
            </a:extLst>
          </p:cNvPr>
          <p:cNvSpPr>
            <a:spLocks noGrp="1"/>
          </p:cNvSpPr>
          <p:nvPr>
            <p:ph type="title"/>
          </p:nvPr>
        </p:nvSpPr>
        <p:spPr/>
        <p:txBody>
          <a:bodyPr/>
          <a:lstStyle/>
          <a:p>
            <a:r>
              <a:rPr lang="en-US" dirty="0"/>
              <a:t>Feature toggle</a:t>
            </a:r>
          </a:p>
        </p:txBody>
      </p:sp>
      <p:sp>
        <p:nvSpPr>
          <p:cNvPr id="3" name="Content Placeholder 2">
            <a:extLst>
              <a:ext uri="{FF2B5EF4-FFF2-40B4-BE49-F238E27FC236}">
                <a16:creationId xmlns:a16="http://schemas.microsoft.com/office/drawing/2014/main" id="{9974BA55-D1EF-4E81-A184-AC60EFCDC92D}"/>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649CDC83-3715-462B-8183-FFF6466A77F7}"/>
              </a:ext>
            </a:extLst>
          </p:cNvPr>
          <p:cNvSpPr>
            <a:spLocks noGrp="1"/>
          </p:cNvSpPr>
          <p:nvPr>
            <p:ph type="sldNum" sz="quarter" idx="12"/>
          </p:nvPr>
        </p:nvSpPr>
        <p:spPr/>
        <p:txBody>
          <a:bodyPr/>
          <a:lstStyle/>
          <a:p>
            <a:fld id="{AA521437-0170-4E37-9B6A-26C43D59B50C}" type="slidenum">
              <a:rPr lang="it-IT" smtClean="0"/>
              <a:t>75</a:t>
            </a:fld>
            <a:endParaRPr lang="it-IT" dirty="0"/>
          </a:p>
        </p:txBody>
      </p:sp>
      <p:pic>
        <p:nvPicPr>
          <p:cNvPr id="5" name="Picture 4">
            <a:extLst>
              <a:ext uri="{FF2B5EF4-FFF2-40B4-BE49-F238E27FC236}">
                <a16:creationId xmlns:a16="http://schemas.microsoft.com/office/drawing/2014/main" id="{5152DA66-A3ED-4EA7-86D6-7FC980D4AE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4754" y="1974134"/>
            <a:ext cx="3844747" cy="4132967"/>
          </a:xfrm>
          <a:prstGeom prst="rect">
            <a:avLst/>
          </a:prstGeom>
        </p:spPr>
      </p:pic>
      <p:grpSp>
        <p:nvGrpSpPr>
          <p:cNvPr id="6" name="Group 5">
            <a:extLst>
              <a:ext uri="{FF2B5EF4-FFF2-40B4-BE49-F238E27FC236}">
                <a16:creationId xmlns:a16="http://schemas.microsoft.com/office/drawing/2014/main" id="{E6C44DFB-65F8-45F9-9437-CA8ADB802D72}"/>
              </a:ext>
            </a:extLst>
          </p:cNvPr>
          <p:cNvGrpSpPr/>
          <p:nvPr/>
        </p:nvGrpSpPr>
        <p:grpSpPr>
          <a:xfrm>
            <a:off x="2281552" y="3022604"/>
            <a:ext cx="1329696" cy="1727115"/>
            <a:chOff x="568164" y="2266950"/>
            <a:chExt cx="997272" cy="1295336"/>
          </a:xfrm>
        </p:grpSpPr>
        <p:sp>
          <p:nvSpPr>
            <p:cNvPr id="7" name="Rectangle 6">
              <a:extLst>
                <a:ext uri="{FF2B5EF4-FFF2-40B4-BE49-F238E27FC236}">
                  <a16:creationId xmlns:a16="http://schemas.microsoft.com/office/drawing/2014/main" id="{FB96F499-3357-462F-B985-32539C729BCD}"/>
                </a:ext>
              </a:extLst>
            </p:cNvPr>
            <p:cNvSpPr/>
            <p:nvPr/>
          </p:nvSpPr>
          <p:spPr>
            <a:xfrm>
              <a:off x="914400" y="2571750"/>
              <a:ext cx="304800" cy="685800"/>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TextBox 7">
              <a:extLst>
                <a:ext uri="{FF2B5EF4-FFF2-40B4-BE49-F238E27FC236}">
                  <a16:creationId xmlns:a16="http://schemas.microsoft.com/office/drawing/2014/main" id="{6CAD461E-7A7E-4866-BD56-18700FB3F8B4}"/>
                </a:ext>
              </a:extLst>
            </p:cNvPr>
            <p:cNvSpPr txBox="1"/>
            <p:nvPr/>
          </p:nvSpPr>
          <p:spPr>
            <a:xfrm>
              <a:off x="568164" y="2266950"/>
              <a:ext cx="997272" cy="203710"/>
            </a:xfrm>
            <a:prstGeom prst="rect">
              <a:avLst/>
            </a:prstGeom>
            <a:noFill/>
          </p:spPr>
          <p:txBody>
            <a:bodyPr wrap="square" lIns="0" tIns="0" rIns="0" bIns="0" rtlCol="0">
              <a:spAutoFit/>
            </a:bodyPr>
            <a:lstStyle/>
            <a:p>
              <a:pPr algn="ctr"/>
              <a:r>
                <a:rPr lang="en-US" sz="1765" dirty="0">
                  <a:solidFill>
                    <a:schemeClr val="tx1">
                      <a:lumMod val="75000"/>
                      <a:lumOff val="25000"/>
                    </a:schemeClr>
                  </a:solidFill>
                  <a:latin typeface="Segoe UI Light" panose="020B0502040204020203" pitchFamily="34" charset="0"/>
                  <a:cs typeface="Segoe UI Light" panose="020B0502040204020203" pitchFamily="34" charset="0"/>
                </a:rPr>
                <a:t>ON</a:t>
              </a:r>
            </a:p>
          </p:txBody>
        </p:sp>
        <p:sp>
          <p:nvSpPr>
            <p:cNvPr id="9" name="TextBox 8">
              <a:extLst>
                <a:ext uri="{FF2B5EF4-FFF2-40B4-BE49-F238E27FC236}">
                  <a16:creationId xmlns:a16="http://schemas.microsoft.com/office/drawing/2014/main" id="{F2784018-054E-46A4-8573-1CF33886A37A}"/>
                </a:ext>
              </a:extLst>
            </p:cNvPr>
            <p:cNvSpPr txBox="1"/>
            <p:nvPr/>
          </p:nvSpPr>
          <p:spPr>
            <a:xfrm>
              <a:off x="568164" y="3358576"/>
              <a:ext cx="997272" cy="203710"/>
            </a:xfrm>
            <a:prstGeom prst="rect">
              <a:avLst/>
            </a:prstGeom>
            <a:noFill/>
          </p:spPr>
          <p:txBody>
            <a:bodyPr wrap="square" lIns="0" tIns="0" rIns="0" bIns="0" rtlCol="0">
              <a:spAutoFit/>
            </a:bodyPr>
            <a:lstStyle/>
            <a:p>
              <a:pPr algn="ctr"/>
              <a:r>
                <a:rPr lang="en-US" sz="1765" dirty="0">
                  <a:solidFill>
                    <a:schemeClr val="tx1">
                      <a:lumMod val="75000"/>
                      <a:lumOff val="25000"/>
                    </a:schemeClr>
                  </a:solidFill>
                  <a:latin typeface="Segoe UI Light" panose="020B0502040204020203" pitchFamily="34" charset="0"/>
                  <a:cs typeface="Segoe UI Light" panose="020B0502040204020203" pitchFamily="34" charset="0"/>
                </a:rPr>
                <a:t>OFF</a:t>
              </a:r>
            </a:p>
          </p:txBody>
        </p:sp>
        <p:sp>
          <p:nvSpPr>
            <p:cNvPr id="10" name="Rectangle 9">
              <a:extLst>
                <a:ext uri="{FF2B5EF4-FFF2-40B4-BE49-F238E27FC236}">
                  <a16:creationId xmlns:a16="http://schemas.microsoft.com/office/drawing/2014/main" id="{7EB6F70A-3FF0-4F75-8DA9-A96CD70D04BE}"/>
                </a:ext>
              </a:extLst>
            </p:cNvPr>
            <p:cNvSpPr/>
            <p:nvPr/>
          </p:nvSpPr>
          <p:spPr>
            <a:xfrm>
              <a:off x="952500" y="3067050"/>
              <a:ext cx="228600" cy="152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6343562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D677A-74FB-4B72-9DCE-623633EF6F6C}"/>
              </a:ext>
            </a:extLst>
          </p:cNvPr>
          <p:cNvSpPr>
            <a:spLocks noGrp="1"/>
          </p:cNvSpPr>
          <p:nvPr>
            <p:ph type="title"/>
          </p:nvPr>
        </p:nvSpPr>
        <p:spPr/>
        <p:txBody>
          <a:bodyPr/>
          <a:lstStyle/>
          <a:p>
            <a:r>
              <a:rPr lang="en-US" dirty="0"/>
              <a:t>Feature Toggle Maintenance</a:t>
            </a:r>
          </a:p>
        </p:txBody>
      </p:sp>
      <p:sp>
        <p:nvSpPr>
          <p:cNvPr id="3" name="Content Placeholder 2">
            <a:extLst>
              <a:ext uri="{FF2B5EF4-FFF2-40B4-BE49-F238E27FC236}">
                <a16:creationId xmlns:a16="http://schemas.microsoft.com/office/drawing/2014/main" id="{2B588285-2467-4E6F-8F97-96C90CBF3B2B}"/>
              </a:ext>
            </a:extLst>
          </p:cNvPr>
          <p:cNvSpPr>
            <a:spLocks noGrp="1"/>
          </p:cNvSpPr>
          <p:nvPr>
            <p:ph sz="half" idx="1"/>
          </p:nvPr>
        </p:nvSpPr>
        <p:spPr/>
        <p:txBody>
          <a:bodyPr/>
          <a:lstStyle/>
          <a:p>
            <a:r>
              <a:rPr lang="en-US" dirty="0"/>
              <a:t>Feature toggles need</a:t>
            </a:r>
            <a:br>
              <a:rPr lang="en-US" dirty="0"/>
            </a:br>
            <a:r>
              <a:rPr lang="en-US" dirty="0"/>
              <a:t>to be maintained!</a:t>
            </a:r>
          </a:p>
          <a:p>
            <a:r>
              <a:rPr lang="en-US" dirty="0"/>
              <a:t>Remove them when you can</a:t>
            </a:r>
          </a:p>
          <a:p>
            <a:r>
              <a:rPr lang="en-US" dirty="0"/>
              <a:t>It is technical debt</a:t>
            </a:r>
            <a:br>
              <a:rPr lang="en-US" dirty="0"/>
            </a:br>
            <a:r>
              <a:rPr lang="en-US" dirty="0"/>
              <a:t>if you keep them around</a:t>
            </a:r>
          </a:p>
          <a:p>
            <a:endParaRPr lang="en-US" dirty="0"/>
          </a:p>
        </p:txBody>
      </p:sp>
      <p:sp>
        <p:nvSpPr>
          <p:cNvPr id="4" name="Slide Number Placeholder 3">
            <a:extLst>
              <a:ext uri="{FF2B5EF4-FFF2-40B4-BE49-F238E27FC236}">
                <a16:creationId xmlns:a16="http://schemas.microsoft.com/office/drawing/2014/main" id="{D990BC2F-06E3-41F1-BDE1-48EE8BB550D2}"/>
              </a:ext>
            </a:extLst>
          </p:cNvPr>
          <p:cNvSpPr>
            <a:spLocks noGrp="1"/>
          </p:cNvSpPr>
          <p:nvPr>
            <p:ph type="sldNum" sz="quarter" idx="12"/>
          </p:nvPr>
        </p:nvSpPr>
        <p:spPr/>
        <p:txBody>
          <a:bodyPr/>
          <a:lstStyle/>
          <a:p>
            <a:fld id="{AA521437-0170-4E37-9B6A-26C43D59B50C}" type="slidenum">
              <a:rPr lang="it-IT" smtClean="0"/>
              <a:t>76</a:t>
            </a:fld>
            <a:endParaRPr lang="it-IT" dirty="0"/>
          </a:p>
        </p:txBody>
      </p:sp>
      <p:pic>
        <p:nvPicPr>
          <p:cNvPr id="5" name="Content Placeholder 9">
            <a:extLst>
              <a:ext uri="{FF2B5EF4-FFF2-40B4-BE49-F238E27FC236}">
                <a16:creationId xmlns:a16="http://schemas.microsoft.com/office/drawing/2014/main" id="{41E9715B-6C1B-4EE2-B948-FBE45E477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3285" y="2065058"/>
            <a:ext cx="6121975" cy="4591481"/>
          </a:xfrm>
          <a:prstGeom prst="rect">
            <a:avLst/>
          </a:prstGeom>
        </p:spPr>
      </p:pic>
    </p:spTree>
    <p:extLst>
      <p:ext uri="{BB962C8B-B14F-4D97-AF65-F5344CB8AC3E}">
        <p14:creationId xmlns:p14="http://schemas.microsoft.com/office/powerpoint/2010/main" val="2717598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557A-63FE-407B-B4B2-1C0B1AD557BC}"/>
              </a:ext>
            </a:extLst>
          </p:cNvPr>
          <p:cNvSpPr>
            <a:spLocks noGrp="1"/>
          </p:cNvSpPr>
          <p:nvPr>
            <p:ph type="title"/>
          </p:nvPr>
        </p:nvSpPr>
        <p:spPr/>
        <p:txBody>
          <a:bodyPr/>
          <a:lstStyle/>
          <a:p>
            <a:r>
              <a:rPr lang="en-US" dirty="0"/>
              <a:t>Canary release</a:t>
            </a:r>
          </a:p>
        </p:txBody>
      </p:sp>
      <p:sp>
        <p:nvSpPr>
          <p:cNvPr id="3" name="Content Placeholder 2">
            <a:extLst>
              <a:ext uri="{FF2B5EF4-FFF2-40B4-BE49-F238E27FC236}">
                <a16:creationId xmlns:a16="http://schemas.microsoft.com/office/drawing/2014/main" id="{6B914323-0EF4-4F5D-90D2-079D506A18A2}"/>
              </a:ext>
            </a:extLst>
          </p:cNvPr>
          <p:cNvSpPr>
            <a:spLocks noGrp="1"/>
          </p:cNvSpPr>
          <p:nvPr>
            <p:ph sz="half" idx="1"/>
          </p:nvPr>
        </p:nvSpPr>
        <p:spPr/>
        <p:txBody>
          <a:bodyPr/>
          <a:lstStyle/>
          <a:p>
            <a:r>
              <a:rPr lang="en-US" dirty="0"/>
              <a:t>What is it?</a:t>
            </a:r>
          </a:p>
          <a:p>
            <a:pPr lvl="1"/>
            <a:r>
              <a:rPr lang="en-US" dirty="0"/>
              <a:t>Releasing a feature to a limited </a:t>
            </a:r>
            <a:br>
              <a:rPr lang="en-US" dirty="0"/>
            </a:br>
            <a:r>
              <a:rPr lang="en-US" dirty="0"/>
              <a:t>subset of end users</a:t>
            </a:r>
          </a:p>
          <a:p>
            <a:r>
              <a:rPr lang="en-US" dirty="0"/>
              <a:t>Why do you need it?</a:t>
            </a:r>
          </a:p>
          <a:p>
            <a:pPr lvl="1"/>
            <a:r>
              <a:rPr lang="en-US" dirty="0"/>
              <a:t>Validates there is no break </a:t>
            </a:r>
          </a:p>
          <a:p>
            <a:pPr lvl="1"/>
            <a:r>
              <a:rPr lang="en-US" dirty="0"/>
              <a:t>When you want to gradually roll out</a:t>
            </a:r>
            <a:br>
              <a:rPr lang="en-US" dirty="0"/>
            </a:br>
            <a:r>
              <a:rPr lang="en-US" dirty="0"/>
              <a:t>a feature to ensure enough capacity</a:t>
            </a:r>
          </a:p>
          <a:p>
            <a:endParaRPr lang="en-US" dirty="0"/>
          </a:p>
        </p:txBody>
      </p:sp>
      <p:sp>
        <p:nvSpPr>
          <p:cNvPr id="4" name="Slide Number Placeholder 3">
            <a:extLst>
              <a:ext uri="{FF2B5EF4-FFF2-40B4-BE49-F238E27FC236}">
                <a16:creationId xmlns:a16="http://schemas.microsoft.com/office/drawing/2014/main" id="{6026156A-7B31-48C5-A1E9-226DD1803A33}"/>
              </a:ext>
            </a:extLst>
          </p:cNvPr>
          <p:cNvSpPr>
            <a:spLocks noGrp="1"/>
          </p:cNvSpPr>
          <p:nvPr>
            <p:ph type="sldNum" sz="quarter" idx="12"/>
          </p:nvPr>
        </p:nvSpPr>
        <p:spPr/>
        <p:txBody>
          <a:bodyPr/>
          <a:lstStyle/>
          <a:p>
            <a:fld id="{AA521437-0170-4E37-9B6A-26C43D59B50C}" type="slidenum">
              <a:rPr lang="it-IT" smtClean="0"/>
              <a:t>77</a:t>
            </a:fld>
            <a:endParaRPr lang="it-IT" dirty="0"/>
          </a:p>
        </p:txBody>
      </p:sp>
      <p:pic>
        <p:nvPicPr>
          <p:cNvPr id="5" name="Picture 4">
            <a:extLst>
              <a:ext uri="{FF2B5EF4-FFF2-40B4-BE49-F238E27FC236}">
                <a16:creationId xmlns:a16="http://schemas.microsoft.com/office/drawing/2014/main" id="{CF86922D-963B-4D41-B0BC-28CFCBE05B7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534" r="14174"/>
          <a:stretch/>
        </p:blipFill>
        <p:spPr>
          <a:xfrm>
            <a:off x="7482668" y="734199"/>
            <a:ext cx="4001315" cy="5314406"/>
          </a:xfrm>
          <a:prstGeom prst="rect">
            <a:avLst/>
          </a:prstGeom>
        </p:spPr>
      </p:pic>
    </p:spTree>
    <p:extLst>
      <p:ext uri="{BB962C8B-B14F-4D97-AF65-F5344CB8AC3E}">
        <p14:creationId xmlns:p14="http://schemas.microsoft.com/office/powerpoint/2010/main" val="4772268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5A409-BF18-46DF-9E88-02306A0B7D32}"/>
              </a:ext>
            </a:extLst>
          </p:cNvPr>
          <p:cNvSpPr>
            <a:spLocks noGrp="1"/>
          </p:cNvSpPr>
          <p:nvPr>
            <p:ph type="title"/>
          </p:nvPr>
        </p:nvSpPr>
        <p:spPr/>
        <p:txBody>
          <a:bodyPr/>
          <a:lstStyle/>
          <a:p>
            <a:r>
              <a:rPr lang="en-US" dirty="0"/>
              <a:t>Canary release</a:t>
            </a:r>
          </a:p>
        </p:txBody>
      </p:sp>
      <p:sp>
        <p:nvSpPr>
          <p:cNvPr id="3" name="Content Placeholder 2">
            <a:extLst>
              <a:ext uri="{FF2B5EF4-FFF2-40B4-BE49-F238E27FC236}">
                <a16:creationId xmlns:a16="http://schemas.microsoft.com/office/drawing/2014/main" id="{5528EA52-8F04-4FCE-9FDC-BDC680DADDE8}"/>
              </a:ext>
            </a:extLst>
          </p:cNvPr>
          <p:cNvSpPr>
            <a:spLocks noGrp="1"/>
          </p:cNvSpPr>
          <p:nvPr>
            <p:ph sz="half" idx="1"/>
          </p:nvPr>
        </p:nvSpPr>
        <p:spPr/>
        <p:txBody>
          <a:bodyPr/>
          <a:lstStyle/>
          <a:p>
            <a:r>
              <a:rPr lang="en-US" sz="2400" dirty="0"/>
              <a:t>How do you do it?</a:t>
            </a:r>
          </a:p>
          <a:p>
            <a:pPr lvl="1"/>
            <a:r>
              <a:rPr lang="en-US" sz="2400" dirty="0"/>
              <a:t>Use a combination of feature toggles, </a:t>
            </a:r>
            <a:br>
              <a:rPr lang="en-US" sz="2400" dirty="0"/>
            </a:br>
            <a:r>
              <a:rPr lang="en-US" sz="2400" dirty="0"/>
              <a:t>traffic routing and deployment slots</a:t>
            </a:r>
          </a:p>
          <a:p>
            <a:pPr lvl="1"/>
            <a:r>
              <a:rPr lang="en-US" sz="2400" dirty="0"/>
              <a:t>Random selection of users:</a:t>
            </a:r>
          </a:p>
          <a:p>
            <a:pPr lvl="2"/>
            <a:r>
              <a:rPr lang="en-US" sz="2400" dirty="0"/>
              <a:t>Setup deployment slots with feature enable</a:t>
            </a:r>
          </a:p>
          <a:p>
            <a:pPr lvl="2"/>
            <a:r>
              <a:rPr lang="en-US" sz="2400" dirty="0"/>
              <a:t>Route %traffic to the instance with the new </a:t>
            </a:r>
            <a:br>
              <a:rPr lang="en-US" sz="2400" dirty="0"/>
            </a:br>
            <a:r>
              <a:rPr lang="en-US" sz="2400" dirty="0"/>
              <a:t>feature enabled</a:t>
            </a:r>
          </a:p>
          <a:p>
            <a:pPr lvl="2"/>
            <a:r>
              <a:rPr lang="en-US" sz="2400" dirty="0"/>
              <a:t>Target specific user segment</a:t>
            </a:r>
          </a:p>
          <a:p>
            <a:pPr lvl="1"/>
            <a:r>
              <a:rPr lang="en-US" sz="2400" dirty="0"/>
              <a:t>Use feature toggle to enable feature for </a:t>
            </a:r>
            <a:br>
              <a:rPr lang="en-US" sz="2400" dirty="0"/>
            </a:br>
            <a:r>
              <a:rPr lang="en-US" sz="2400" dirty="0"/>
              <a:t>specific user segment</a:t>
            </a:r>
          </a:p>
          <a:p>
            <a:endParaRPr lang="en-US" dirty="0"/>
          </a:p>
        </p:txBody>
      </p:sp>
      <p:sp>
        <p:nvSpPr>
          <p:cNvPr id="4" name="Slide Number Placeholder 3">
            <a:extLst>
              <a:ext uri="{FF2B5EF4-FFF2-40B4-BE49-F238E27FC236}">
                <a16:creationId xmlns:a16="http://schemas.microsoft.com/office/drawing/2014/main" id="{C51446C2-FD07-4432-9A20-90E3FDA9CBB8}"/>
              </a:ext>
            </a:extLst>
          </p:cNvPr>
          <p:cNvSpPr>
            <a:spLocks noGrp="1"/>
          </p:cNvSpPr>
          <p:nvPr>
            <p:ph type="sldNum" sz="quarter" idx="12"/>
          </p:nvPr>
        </p:nvSpPr>
        <p:spPr/>
        <p:txBody>
          <a:bodyPr/>
          <a:lstStyle/>
          <a:p>
            <a:fld id="{AA521437-0170-4E37-9B6A-26C43D59B50C}" type="slidenum">
              <a:rPr lang="it-IT" smtClean="0"/>
              <a:t>78</a:t>
            </a:fld>
            <a:endParaRPr lang="it-IT" dirty="0"/>
          </a:p>
        </p:txBody>
      </p:sp>
      <p:pic>
        <p:nvPicPr>
          <p:cNvPr id="5" name="Picture 4">
            <a:extLst>
              <a:ext uri="{FF2B5EF4-FFF2-40B4-BE49-F238E27FC236}">
                <a16:creationId xmlns:a16="http://schemas.microsoft.com/office/drawing/2014/main" id="{E1F8B053-1904-46DD-BDE1-45A867417942}"/>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78669" y="1942221"/>
            <a:ext cx="3426591" cy="3426591"/>
          </a:xfrm>
          <a:prstGeom prst="rect">
            <a:avLst/>
          </a:prstGeom>
        </p:spPr>
      </p:pic>
    </p:spTree>
    <p:extLst>
      <p:ext uri="{BB962C8B-B14F-4D97-AF65-F5344CB8AC3E}">
        <p14:creationId xmlns:p14="http://schemas.microsoft.com/office/powerpoint/2010/main" val="33862155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6CA28-2B7C-4AE2-AC13-4ACE42B56C1B}"/>
              </a:ext>
            </a:extLst>
          </p:cNvPr>
          <p:cNvSpPr>
            <a:spLocks noGrp="1"/>
          </p:cNvSpPr>
          <p:nvPr>
            <p:ph type="title"/>
          </p:nvPr>
        </p:nvSpPr>
        <p:spPr/>
        <p:txBody>
          <a:bodyPr/>
          <a:lstStyle/>
          <a:p>
            <a:r>
              <a:rPr lang="en-US" dirty="0"/>
              <a:t>Canary Release </a:t>
            </a:r>
          </a:p>
        </p:txBody>
      </p:sp>
      <p:sp>
        <p:nvSpPr>
          <p:cNvPr id="3" name="Content Placeholder 2">
            <a:extLst>
              <a:ext uri="{FF2B5EF4-FFF2-40B4-BE49-F238E27FC236}">
                <a16:creationId xmlns:a16="http://schemas.microsoft.com/office/drawing/2014/main" id="{F4BBBC53-8126-41F4-A8B2-9430377E5C7A}"/>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A5B011C0-2AA2-4262-8A45-16C78566A412}"/>
              </a:ext>
            </a:extLst>
          </p:cNvPr>
          <p:cNvSpPr>
            <a:spLocks noGrp="1"/>
          </p:cNvSpPr>
          <p:nvPr>
            <p:ph type="sldNum" sz="quarter" idx="12"/>
          </p:nvPr>
        </p:nvSpPr>
        <p:spPr/>
        <p:txBody>
          <a:bodyPr/>
          <a:lstStyle/>
          <a:p>
            <a:fld id="{AA521437-0170-4E37-9B6A-26C43D59B50C}" type="slidenum">
              <a:rPr lang="it-IT" smtClean="0"/>
              <a:t>79</a:t>
            </a:fld>
            <a:endParaRPr lang="it-IT" dirty="0"/>
          </a:p>
        </p:txBody>
      </p:sp>
      <p:sp>
        <p:nvSpPr>
          <p:cNvPr id="5" name="Rectangle 4">
            <a:extLst>
              <a:ext uri="{FF2B5EF4-FFF2-40B4-BE49-F238E27FC236}">
                <a16:creationId xmlns:a16="http://schemas.microsoft.com/office/drawing/2014/main" id="{959E3B52-8AEE-4CDC-B510-8D910BED7423}"/>
              </a:ext>
            </a:extLst>
          </p:cNvPr>
          <p:cNvSpPr/>
          <p:nvPr/>
        </p:nvSpPr>
        <p:spPr>
          <a:xfrm>
            <a:off x="1836683" y="2167760"/>
            <a:ext cx="8537027" cy="1344166"/>
          </a:xfrm>
          <a:prstGeom prst="rect">
            <a:avLst/>
          </a:prstGeom>
          <a:solidFill>
            <a:srgbClr val="EAE2EE"/>
          </a:solidFill>
          <a:ln w="28575">
            <a:solidFill>
              <a:srgbClr val="8148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6A715158-6BF9-4F20-8A5C-8A3E9759B133}"/>
              </a:ext>
            </a:extLst>
          </p:cNvPr>
          <p:cNvSpPr txBox="1"/>
          <p:nvPr/>
        </p:nvSpPr>
        <p:spPr>
          <a:xfrm>
            <a:off x="5353227" y="3142593"/>
            <a:ext cx="1503938" cy="369332"/>
          </a:xfrm>
          <a:prstGeom prst="rect">
            <a:avLst/>
          </a:prstGeom>
          <a:noFill/>
        </p:spPr>
        <p:txBody>
          <a:bodyPr wrap="none" rtlCol="0">
            <a:spAutoFit/>
          </a:bodyPr>
          <a:lstStyle/>
          <a:p>
            <a:r>
              <a:rPr lang="en-US" dirty="0"/>
              <a:t>Load Balancer</a:t>
            </a:r>
          </a:p>
        </p:txBody>
      </p:sp>
      <p:pic>
        <p:nvPicPr>
          <p:cNvPr id="7" name="Picture 6" descr="A stop sign&#10;&#10;Description automatically generated">
            <a:extLst>
              <a:ext uri="{FF2B5EF4-FFF2-40B4-BE49-F238E27FC236}">
                <a16:creationId xmlns:a16="http://schemas.microsoft.com/office/drawing/2014/main" id="{6710249B-9F9B-4993-B08C-91695C5FAA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5855" y="2362302"/>
            <a:ext cx="780290" cy="780290"/>
          </a:xfrm>
          <a:prstGeom prst="rect">
            <a:avLst/>
          </a:prstGeom>
        </p:spPr>
      </p:pic>
      <p:sp>
        <p:nvSpPr>
          <p:cNvPr id="8" name="Rectangle 7">
            <a:extLst>
              <a:ext uri="{FF2B5EF4-FFF2-40B4-BE49-F238E27FC236}">
                <a16:creationId xmlns:a16="http://schemas.microsoft.com/office/drawing/2014/main" id="{7211B1A9-7A93-48B3-9645-48BF318DA1DF}"/>
              </a:ext>
            </a:extLst>
          </p:cNvPr>
          <p:cNvSpPr/>
          <p:nvPr/>
        </p:nvSpPr>
        <p:spPr>
          <a:xfrm>
            <a:off x="1836683" y="3626391"/>
            <a:ext cx="1403131" cy="938049"/>
          </a:xfrm>
          <a:prstGeom prst="rect">
            <a:avLst/>
          </a:prstGeom>
          <a:solidFill>
            <a:srgbClr val="0079D6">
              <a:alpha val="14118"/>
            </a:srgbClr>
          </a:solidFill>
          <a:ln w="28575">
            <a:solidFill>
              <a:srgbClr val="0079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 up of a logo&#10;&#10;Description automatically generated">
            <a:extLst>
              <a:ext uri="{FF2B5EF4-FFF2-40B4-BE49-F238E27FC236}">
                <a16:creationId xmlns:a16="http://schemas.microsoft.com/office/drawing/2014/main" id="{A54E2077-C86C-4807-96DB-92DBB9F8C6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0959" y="3705270"/>
            <a:ext cx="780290" cy="780290"/>
          </a:xfrm>
          <a:prstGeom prst="rect">
            <a:avLst/>
          </a:prstGeom>
        </p:spPr>
      </p:pic>
      <p:sp>
        <p:nvSpPr>
          <p:cNvPr id="10" name="Rectangle 9">
            <a:extLst>
              <a:ext uri="{FF2B5EF4-FFF2-40B4-BE49-F238E27FC236}">
                <a16:creationId xmlns:a16="http://schemas.microsoft.com/office/drawing/2014/main" id="{79029E2B-1FA9-425D-B054-4C577D656431}"/>
              </a:ext>
            </a:extLst>
          </p:cNvPr>
          <p:cNvSpPr/>
          <p:nvPr/>
        </p:nvSpPr>
        <p:spPr>
          <a:xfrm>
            <a:off x="2742585" y="4155668"/>
            <a:ext cx="405880" cy="369332"/>
          </a:xfrm>
          <a:prstGeom prst="rect">
            <a:avLst/>
          </a:prstGeom>
        </p:spPr>
        <p:txBody>
          <a:bodyPr wrap="none">
            <a:spAutoFit/>
          </a:bodyPr>
          <a:lstStyle/>
          <a:p>
            <a:r>
              <a:rPr lang="en-US" dirty="0"/>
              <a:t>v1</a:t>
            </a:r>
          </a:p>
        </p:txBody>
      </p:sp>
      <p:sp>
        <p:nvSpPr>
          <p:cNvPr id="11" name="Rectangle 10">
            <a:extLst>
              <a:ext uri="{FF2B5EF4-FFF2-40B4-BE49-F238E27FC236}">
                <a16:creationId xmlns:a16="http://schemas.microsoft.com/office/drawing/2014/main" id="{5F79DA02-7908-42DE-B587-B331631C7D93}"/>
              </a:ext>
            </a:extLst>
          </p:cNvPr>
          <p:cNvSpPr/>
          <p:nvPr/>
        </p:nvSpPr>
        <p:spPr>
          <a:xfrm>
            <a:off x="3620950" y="3626391"/>
            <a:ext cx="1403131" cy="938049"/>
          </a:xfrm>
          <a:prstGeom prst="rect">
            <a:avLst/>
          </a:prstGeom>
          <a:solidFill>
            <a:srgbClr val="0079D6">
              <a:alpha val="14118"/>
            </a:srgbClr>
          </a:solidFill>
          <a:ln w="28575">
            <a:solidFill>
              <a:srgbClr val="0079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close up of a logo&#10;&#10;Description automatically generated">
            <a:extLst>
              <a:ext uri="{FF2B5EF4-FFF2-40B4-BE49-F238E27FC236}">
                <a16:creationId xmlns:a16="http://schemas.microsoft.com/office/drawing/2014/main" id="{006EDDC3-F6C3-4E7B-95C0-3D2EB7C297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5226" y="3705270"/>
            <a:ext cx="780290" cy="780290"/>
          </a:xfrm>
          <a:prstGeom prst="rect">
            <a:avLst/>
          </a:prstGeom>
        </p:spPr>
      </p:pic>
      <p:sp>
        <p:nvSpPr>
          <p:cNvPr id="13" name="Rectangle 12">
            <a:extLst>
              <a:ext uri="{FF2B5EF4-FFF2-40B4-BE49-F238E27FC236}">
                <a16:creationId xmlns:a16="http://schemas.microsoft.com/office/drawing/2014/main" id="{DF400D7A-D2C0-4E7C-AF61-9229666E1B8F}"/>
              </a:ext>
            </a:extLst>
          </p:cNvPr>
          <p:cNvSpPr/>
          <p:nvPr/>
        </p:nvSpPr>
        <p:spPr>
          <a:xfrm>
            <a:off x="4526852" y="4155668"/>
            <a:ext cx="405880" cy="369332"/>
          </a:xfrm>
          <a:prstGeom prst="rect">
            <a:avLst/>
          </a:prstGeom>
        </p:spPr>
        <p:txBody>
          <a:bodyPr wrap="none">
            <a:spAutoFit/>
          </a:bodyPr>
          <a:lstStyle/>
          <a:p>
            <a:r>
              <a:rPr lang="en-US" dirty="0"/>
              <a:t>v1</a:t>
            </a:r>
          </a:p>
        </p:txBody>
      </p:sp>
      <p:sp>
        <p:nvSpPr>
          <p:cNvPr id="14" name="Rectangle 13">
            <a:extLst>
              <a:ext uri="{FF2B5EF4-FFF2-40B4-BE49-F238E27FC236}">
                <a16:creationId xmlns:a16="http://schemas.microsoft.com/office/drawing/2014/main" id="{13278142-7E2B-4481-9D06-6A8176F8B897}"/>
              </a:ext>
            </a:extLst>
          </p:cNvPr>
          <p:cNvSpPr/>
          <p:nvPr/>
        </p:nvSpPr>
        <p:spPr>
          <a:xfrm>
            <a:off x="5405217" y="3626391"/>
            <a:ext cx="1403131" cy="938049"/>
          </a:xfrm>
          <a:prstGeom prst="rect">
            <a:avLst/>
          </a:prstGeom>
          <a:solidFill>
            <a:srgbClr val="0079D6">
              <a:alpha val="14118"/>
            </a:srgbClr>
          </a:solidFill>
          <a:ln w="28575">
            <a:solidFill>
              <a:srgbClr val="0079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logo&#10;&#10;Description automatically generated">
            <a:extLst>
              <a:ext uri="{FF2B5EF4-FFF2-40B4-BE49-F238E27FC236}">
                <a16:creationId xmlns:a16="http://schemas.microsoft.com/office/drawing/2014/main" id="{2E89CD67-7D18-45FF-B3BA-DC7F79CECD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9493" y="3705270"/>
            <a:ext cx="780290" cy="780290"/>
          </a:xfrm>
          <a:prstGeom prst="rect">
            <a:avLst/>
          </a:prstGeom>
        </p:spPr>
      </p:pic>
      <p:sp>
        <p:nvSpPr>
          <p:cNvPr id="16" name="Rectangle 15">
            <a:extLst>
              <a:ext uri="{FF2B5EF4-FFF2-40B4-BE49-F238E27FC236}">
                <a16:creationId xmlns:a16="http://schemas.microsoft.com/office/drawing/2014/main" id="{797C4450-4F64-4D33-BF5E-DADD509EEFF7}"/>
              </a:ext>
            </a:extLst>
          </p:cNvPr>
          <p:cNvSpPr/>
          <p:nvPr/>
        </p:nvSpPr>
        <p:spPr>
          <a:xfrm>
            <a:off x="6311119" y="4155668"/>
            <a:ext cx="405880" cy="369332"/>
          </a:xfrm>
          <a:prstGeom prst="rect">
            <a:avLst/>
          </a:prstGeom>
        </p:spPr>
        <p:txBody>
          <a:bodyPr wrap="none">
            <a:spAutoFit/>
          </a:bodyPr>
          <a:lstStyle/>
          <a:p>
            <a:r>
              <a:rPr lang="en-US" dirty="0"/>
              <a:t>v1</a:t>
            </a:r>
          </a:p>
        </p:txBody>
      </p:sp>
      <p:sp>
        <p:nvSpPr>
          <p:cNvPr id="17" name="Rectangle 16">
            <a:extLst>
              <a:ext uri="{FF2B5EF4-FFF2-40B4-BE49-F238E27FC236}">
                <a16:creationId xmlns:a16="http://schemas.microsoft.com/office/drawing/2014/main" id="{EEC9BF08-2D1A-476A-9F5F-F16EAC9B9CDE}"/>
              </a:ext>
            </a:extLst>
          </p:cNvPr>
          <p:cNvSpPr/>
          <p:nvPr/>
        </p:nvSpPr>
        <p:spPr>
          <a:xfrm>
            <a:off x="7189484" y="3626391"/>
            <a:ext cx="1403131" cy="938049"/>
          </a:xfrm>
          <a:prstGeom prst="rect">
            <a:avLst/>
          </a:prstGeom>
          <a:solidFill>
            <a:srgbClr val="0079D6">
              <a:alpha val="14118"/>
            </a:srgbClr>
          </a:solidFill>
          <a:ln w="28575">
            <a:solidFill>
              <a:srgbClr val="0079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close up of a logo&#10;&#10;Description automatically generated">
            <a:extLst>
              <a:ext uri="{FF2B5EF4-FFF2-40B4-BE49-F238E27FC236}">
                <a16:creationId xmlns:a16="http://schemas.microsoft.com/office/drawing/2014/main" id="{4A7449BF-48A8-4821-B6F5-6A13B357EE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3760" y="3705270"/>
            <a:ext cx="780290" cy="780290"/>
          </a:xfrm>
          <a:prstGeom prst="rect">
            <a:avLst/>
          </a:prstGeom>
        </p:spPr>
      </p:pic>
      <p:sp>
        <p:nvSpPr>
          <p:cNvPr id="19" name="Rectangle 18">
            <a:extLst>
              <a:ext uri="{FF2B5EF4-FFF2-40B4-BE49-F238E27FC236}">
                <a16:creationId xmlns:a16="http://schemas.microsoft.com/office/drawing/2014/main" id="{A736AA48-15DC-4024-A37B-181AE01094EF}"/>
              </a:ext>
            </a:extLst>
          </p:cNvPr>
          <p:cNvSpPr/>
          <p:nvPr/>
        </p:nvSpPr>
        <p:spPr>
          <a:xfrm>
            <a:off x="8095386" y="4155668"/>
            <a:ext cx="405880" cy="369332"/>
          </a:xfrm>
          <a:prstGeom prst="rect">
            <a:avLst/>
          </a:prstGeom>
        </p:spPr>
        <p:txBody>
          <a:bodyPr wrap="none">
            <a:spAutoFit/>
          </a:bodyPr>
          <a:lstStyle/>
          <a:p>
            <a:r>
              <a:rPr lang="en-US" dirty="0"/>
              <a:t>v1</a:t>
            </a:r>
          </a:p>
        </p:txBody>
      </p:sp>
      <p:sp>
        <p:nvSpPr>
          <p:cNvPr id="20" name="Rectangle 19">
            <a:extLst>
              <a:ext uri="{FF2B5EF4-FFF2-40B4-BE49-F238E27FC236}">
                <a16:creationId xmlns:a16="http://schemas.microsoft.com/office/drawing/2014/main" id="{C2154FFE-A687-444B-B9EB-26F9C3743A1E}"/>
              </a:ext>
            </a:extLst>
          </p:cNvPr>
          <p:cNvSpPr/>
          <p:nvPr/>
        </p:nvSpPr>
        <p:spPr>
          <a:xfrm>
            <a:off x="8973751" y="3626391"/>
            <a:ext cx="1403131" cy="938049"/>
          </a:xfrm>
          <a:prstGeom prst="rect">
            <a:avLst/>
          </a:prstGeom>
          <a:solidFill>
            <a:srgbClr val="0079D6">
              <a:alpha val="14118"/>
            </a:srgbClr>
          </a:solidFill>
          <a:ln w="28575">
            <a:solidFill>
              <a:srgbClr val="0079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close up of a logo&#10;&#10;Description automatically generated">
            <a:extLst>
              <a:ext uri="{FF2B5EF4-FFF2-40B4-BE49-F238E27FC236}">
                <a16:creationId xmlns:a16="http://schemas.microsoft.com/office/drawing/2014/main" id="{5E1BDF50-99EF-49F0-A0DB-9AB4EE497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8027" y="3705270"/>
            <a:ext cx="780290" cy="780290"/>
          </a:xfrm>
          <a:prstGeom prst="rect">
            <a:avLst/>
          </a:prstGeom>
        </p:spPr>
      </p:pic>
      <p:pic>
        <p:nvPicPr>
          <p:cNvPr id="22" name="Picture 21">
            <a:extLst>
              <a:ext uri="{FF2B5EF4-FFF2-40B4-BE49-F238E27FC236}">
                <a16:creationId xmlns:a16="http://schemas.microsoft.com/office/drawing/2014/main" id="{B1E54661-50AD-493E-A03E-4C7EF8A6D4DD}"/>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93030" y="3855300"/>
            <a:ext cx="709139" cy="709139"/>
          </a:xfrm>
          <a:prstGeom prst="rect">
            <a:avLst/>
          </a:prstGeom>
        </p:spPr>
      </p:pic>
    </p:spTree>
    <p:extLst>
      <p:ext uri="{BB962C8B-B14F-4D97-AF65-F5344CB8AC3E}">
        <p14:creationId xmlns:p14="http://schemas.microsoft.com/office/powerpoint/2010/main" val="1870637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46ADC-2E6C-4845-9F34-F67B4AA6B029}"/>
              </a:ext>
            </a:extLst>
          </p:cNvPr>
          <p:cNvSpPr>
            <a:spLocks noGrp="1"/>
          </p:cNvSpPr>
          <p:nvPr>
            <p:ph type="title"/>
          </p:nvPr>
        </p:nvSpPr>
        <p:spPr/>
        <p:txBody>
          <a:bodyPr/>
          <a:lstStyle/>
          <a:p>
            <a:r>
              <a:rPr lang="en-US" dirty="0"/>
              <a:t>Parallel Jobs</a:t>
            </a:r>
          </a:p>
        </p:txBody>
      </p:sp>
      <p:sp>
        <p:nvSpPr>
          <p:cNvPr id="3" name="Content Placeholder 2">
            <a:extLst>
              <a:ext uri="{FF2B5EF4-FFF2-40B4-BE49-F238E27FC236}">
                <a16:creationId xmlns:a16="http://schemas.microsoft.com/office/drawing/2014/main" id="{FB291FE8-39C0-4AF1-8D86-C7F3E3A56993}"/>
              </a:ext>
            </a:extLst>
          </p:cNvPr>
          <p:cNvSpPr>
            <a:spLocks noGrp="1"/>
          </p:cNvSpPr>
          <p:nvPr>
            <p:ph sz="half" idx="1"/>
          </p:nvPr>
        </p:nvSpPr>
        <p:spPr/>
        <p:txBody>
          <a:bodyPr/>
          <a:lstStyle/>
          <a:p>
            <a:r>
              <a:rPr lang="en-US" sz="2400" dirty="0"/>
              <a:t>This is a simple example of a Microsoft-hosted parallel job</a:t>
            </a:r>
          </a:p>
          <a:p>
            <a:r>
              <a:rPr lang="en-US" sz="2400" dirty="0"/>
              <a:t>Users can collectively run only one build or release job at a time, additional jobs are queued</a:t>
            </a:r>
          </a:p>
          <a:p>
            <a:r>
              <a:rPr lang="en-US" sz="2400" dirty="0"/>
              <a:t>A release consumes a parallel job only when it's being actively deployed to a stage</a:t>
            </a:r>
          </a:p>
          <a:p>
            <a:endParaRPr lang="en-US" dirty="0"/>
          </a:p>
        </p:txBody>
      </p:sp>
      <p:sp>
        <p:nvSpPr>
          <p:cNvPr id="4" name="Slide Number Placeholder 3">
            <a:extLst>
              <a:ext uri="{FF2B5EF4-FFF2-40B4-BE49-F238E27FC236}">
                <a16:creationId xmlns:a16="http://schemas.microsoft.com/office/drawing/2014/main" id="{DD18C880-3991-4836-B4A0-A7F726805C86}"/>
              </a:ext>
            </a:extLst>
          </p:cNvPr>
          <p:cNvSpPr>
            <a:spLocks noGrp="1"/>
          </p:cNvSpPr>
          <p:nvPr>
            <p:ph type="sldNum" sz="quarter" idx="12"/>
          </p:nvPr>
        </p:nvSpPr>
        <p:spPr/>
        <p:txBody>
          <a:bodyPr/>
          <a:lstStyle/>
          <a:p>
            <a:fld id="{AA521437-0170-4E37-9B6A-26C43D59B50C}" type="slidenum">
              <a:rPr lang="it-IT" smtClean="0"/>
              <a:t>8</a:t>
            </a:fld>
            <a:endParaRPr lang="it-IT" dirty="0"/>
          </a:p>
        </p:txBody>
      </p:sp>
      <p:pic>
        <p:nvPicPr>
          <p:cNvPr id="5" name="Picture 4" descr="Parallel job consumption">
            <a:extLst>
              <a:ext uri="{FF2B5EF4-FFF2-40B4-BE49-F238E27FC236}">
                <a16:creationId xmlns:a16="http://schemas.microsoft.com/office/drawing/2014/main" id="{86FBD144-88FD-4587-AEFE-0377F6B866A7}"/>
              </a:ext>
            </a:extLst>
          </p:cNvPr>
          <p:cNvPicPr>
            <a:picLocks noChangeAspect="1"/>
          </p:cNvPicPr>
          <p:nvPr/>
        </p:nvPicPr>
        <p:blipFill>
          <a:blip r:embed="rId2"/>
          <a:stretch>
            <a:fillRect/>
          </a:stretch>
        </p:blipFill>
        <p:spPr>
          <a:xfrm>
            <a:off x="2902541" y="3967162"/>
            <a:ext cx="6534150" cy="2890838"/>
          </a:xfrm>
          <a:prstGeom prst="rect">
            <a:avLst/>
          </a:prstGeom>
        </p:spPr>
      </p:pic>
    </p:spTree>
    <p:extLst>
      <p:ext uri="{BB962C8B-B14F-4D97-AF65-F5344CB8AC3E}">
        <p14:creationId xmlns:p14="http://schemas.microsoft.com/office/powerpoint/2010/main" val="1607045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F43D1-6F7A-48B5-8C09-693597D4FAFB}"/>
              </a:ext>
            </a:extLst>
          </p:cNvPr>
          <p:cNvSpPr>
            <a:spLocks noGrp="1"/>
          </p:cNvSpPr>
          <p:nvPr>
            <p:ph type="title"/>
          </p:nvPr>
        </p:nvSpPr>
        <p:spPr/>
        <p:txBody>
          <a:bodyPr/>
          <a:lstStyle/>
          <a:p>
            <a:r>
              <a:rPr lang="en-US" dirty="0"/>
              <a:t>Traffic Manager</a:t>
            </a:r>
          </a:p>
        </p:txBody>
      </p:sp>
      <p:sp>
        <p:nvSpPr>
          <p:cNvPr id="3" name="Content Placeholder 2">
            <a:extLst>
              <a:ext uri="{FF2B5EF4-FFF2-40B4-BE49-F238E27FC236}">
                <a16:creationId xmlns:a16="http://schemas.microsoft.com/office/drawing/2014/main" id="{C0CF8F27-108B-4C7E-8AC4-916B29161BD7}"/>
              </a:ext>
            </a:extLst>
          </p:cNvPr>
          <p:cNvSpPr>
            <a:spLocks noGrp="1"/>
          </p:cNvSpPr>
          <p:nvPr>
            <p:ph sz="half" idx="1"/>
          </p:nvPr>
        </p:nvSpPr>
        <p:spPr/>
        <p:txBody>
          <a:bodyPr/>
          <a:lstStyle/>
          <a:p>
            <a:r>
              <a:rPr lang="en-US" dirty="0"/>
              <a:t>What is it?</a:t>
            </a:r>
          </a:p>
          <a:p>
            <a:pPr lvl="1"/>
            <a:r>
              <a:rPr lang="en-US" dirty="0"/>
              <a:t>Traffic manager provides the ability to route traffic between Azure app services</a:t>
            </a:r>
          </a:p>
          <a:p>
            <a:pPr lvl="1"/>
            <a:r>
              <a:rPr lang="en-US" dirty="0"/>
              <a:t>Within an app service, routes traffic between deployment slots</a:t>
            </a:r>
          </a:p>
          <a:p>
            <a:r>
              <a:rPr lang="en-US" dirty="0"/>
              <a:t>Why do you need it?</a:t>
            </a:r>
          </a:p>
          <a:p>
            <a:pPr lvl="1"/>
            <a:r>
              <a:rPr lang="en-US" dirty="0"/>
              <a:t>It enables failover and load distribution capabilities</a:t>
            </a:r>
          </a:p>
          <a:p>
            <a:pPr lvl="1"/>
            <a:r>
              <a:rPr lang="en-US" dirty="0"/>
              <a:t>It enables you to deploy to a slot and then slowly move traffic over to the other slot</a:t>
            </a:r>
          </a:p>
          <a:p>
            <a:endParaRPr lang="en-US" dirty="0"/>
          </a:p>
        </p:txBody>
      </p:sp>
      <p:sp>
        <p:nvSpPr>
          <p:cNvPr id="4" name="Slide Number Placeholder 3">
            <a:extLst>
              <a:ext uri="{FF2B5EF4-FFF2-40B4-BE49-F238E27FC236}">
                <a16:creationId xmlns:a16="http://schemas.microsoft.com/office/drawing/2014/main" id="{D65DA011-5C59-4197-938D-847C91AC53FB}"/>
              </a:ext>
            </a:extLst>
          </p:cNvPr>
          <p:cNvSpPr>
            <a:spLocks noGrp="1"/>
          </p:cNvSpPr>
          <p:nvPr>
            <p:ph type="sldNum" sz="quarter" idx="12"/>
          </p:nvPr>
        </p:nvSpPr>
        <p:spPr/>
        <p:txBody>
          <a:bodyPr/>
          <a:lstStyle/>
          <a:p>
            <a:fld id="{AA521437-0170-4E37-9B6A-26C43D59B50C}" type="slidenum">
              <a:rPr lang="it-IT" smtClean="0"/>
              <a:t>80</a:t>
            </a:fld>
            <a:endParaRPr lang="it-IT" dirty="0"/>
          </a:p>
        </p:txBody>
      </p:sp>
    </p:spTree>
    <p:extLst>
      <p:ext uri="{BB962C8B-B14F-4D97-AF65-F5344CB8AC3E}">
        <p14:creationId xmlns:p14="http://schemas.microsoft.com/office/powerpoint/2010/main" val="5180163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5238B-F082-4C9F-8D25-4CAE563FC542}"/>
              </a:ext>
            </a:extLst>
          </p:cNvPr>
          <p:cNvSpPr>
            <a:spLocks noGrp="1"/>
          </p:cNvSpPr>
          <p:nvPr>
            <p:ph type="title"/>
          </p:nvPr>
        </p:nvSpPr>
        <p:spPr/>
        <p:txBody>
          <a:bodyPr/>
          <a:lstStyle/>
          <a:p>
            <a:r>
              <a:rPr lang="en-US" dirty="0"/>
              <a:t>Traffic manager options</a:t>
            </a:r>
          </a:p>
        </p:txBody>
      </p:sp>
      <p:sp>
        <p:nvSpPr>
          <p:cNvPr id="3" name="Content Placeholder 2">
            <a:extLst>
              <a:ext uri="{FF2B5EF4-FFF2-40B4-BE49-F238E27FC236}">
                <a16:creationId xmlns:a16="http://schemas.microsoft.com/office/drawing/2014/main" id="{3C103D33-56E6-4FE9-84FC-82CA4F8B5C2D}"/>
              </a:ext>
            </a:extLst>
          </p:cNvPr>
          <p:cNvSpPr>
            <a:spLocks noGrp="1"/>
          </p:cNvSpPr>
          <p:nvPr>
            <p:ph sz="half" idx="1"/>
          </p:nvPr>
        </p:nvSpPr>
        <p:spPr/>
        <p:txBody>
          <a:bodyPr/>
          <a:lstStyle/>
          <a:p>
            <a:r>
              <a:rPr lang="en-US" dirty="0"/>
              <a:t>Traffic manager provides four options:</a:t>
            </a:r>
          </a:p>
          <a:p>
            <a:pPr marL="1158211" lvl="1" indent="-609585">
              <a:buFont typeface="+mj-lt"/>
              <a:buAutoNum type="arabicPeriod"/>
            </a:pPr>
            <a:r>
              <a:rPr lang="en-US" dirty="0"/>
              <a:t>Route traffic based on availability</a:t>
            </a:r>
          </a:p>
          <a:p>
            <a:pPr marL="1158211" lvl="1" indent="-609585">
              <a:buFont typeface="+mj-lt"/>
              <a:buAutoNum type="arabicPeriod"/>
            </a:pPr>
            <a:r>
              <a:rPr lang="en-US" dirty="0"/>
              <a:t>Route traffic round robin</a:t>
            </a:r>
          </a:p>
          <a:p>
            <a:pPr marL="1158211" lvl="1" indent="-609585">
              <a:buFont typeface="+mj-lt"/>
              <a:buAutoNum type="arabicPeriod"/>
            </a:pPr>
            <a:r>
              <a:rPr lang="en-US" dirty="0"/>
              <a:t>Route traffic based on weight</a:t>
            </a:r>
          </a:p>
          <a:p>
            <a:pPr marL="1158211" lvl="1" indent="-609585">
              <a:buFont typeface="+mj-lt"/>
              <a:buAutoNum type="arabicPeriod"/>
            </a:pPr>
            <a:r>
              <a:rPr lang="en-US" dirty="0"/>
              <a:t>Route traffic based on latency</a:t>
            </a:r>
          </a:p>
          <a:p>
            <a:r>
              <a:rPr lang="en-US" dirty="0"/>
              <a:t>In the context of continuous delivery, we are most interested in option 1 and 3</a:t>
            </a:r>
          </a:p>
          <a:p>
            <a:endParaRPr lang="en-US" dirty="0"/>
          </a:p>
        </p:txBody>
      </p:sp>
      <p:sp>
        <p:nvSpPr>
          <p:cNvPr id="4" name="Slide Number Placeholder 3">
            <a:extLst>
              <a:ext uri="{FF2B5EF4-FFF2-40B4-BE49-F238E27FC236}">
                <a16:creationId xmlns:a16="http://schemas.microsoft.com/office/drawing/2014/main" id="{4F6B0163-92BE-4B80-98D4-7C58BF4D2F5D}"/>
              </a:ext>
            </a:extLst>
          </p:cNvPr>
          <p:cNvSpPr>
            <a:spLocks noGrp="1"/>
          </p:cNvSpPr>
          <p:nvPr>
            <p:ph type="sldNum" sz="quarter" idx="12"/>
          </p:nvPr>
        </p:nvSpPr>
        <p:spPr/>
        <p:txBody>
          <a:bodyPr/>
          <a:lstStyle/>
          <a:p>
            <a:fld id="{AA521437-0170-4E37-9B6A-26C43D59B50C}" type="slidenum">
              <a:rPr lang="it-IT" smtClean="0">
                <a:solidFill>
                  <a:schemeClr val="tx1"/>
                </a:solidFill>
              </a:rPr>
              <a:t>81</a:t>
            </a:fld>
            <a:endParaRPr lang="it-IT" dirty="0">
              <a:solidFill>
                <a:schemeClr val="tx1"/>
              </a:solidFill>
            </a:endParaRPr>
          </a:p>
        </p:txBody>
      </p:sp>
    </p:spTree>
    <p:extLst>
      <p:ext uri="{BB962C8B-B14F-4D97-AF65-F5344CB8AC3E}">
        <p14:creationId xmlns:p14="http://schemas.microsoft.com/office/powerpoint/2010/main" val="25029871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D46EC-95CC-40ED-8925-5FBFD22DA8E7}"/>
              </a:ext>
            </a:extLst>
          </p:cNvPr>
          <p:cNvSpPr>
            <a:spLocks noGrp="1"/>
          </p:cNvSpPr>
          <p:nvPr>
            <p:ph type="title"/>
          </p:nvPr>
        </p:nvSpPr>
        <p:spPr/>
        <p:txBody>
          <a:bodyPr/>
          <a:lstStyle/>
          <a:p>
            <a:r>
              <a:rPr lang="en-US" dirty="0">
                <a:latin typeface="+mn-lt"/>
              </a:rPr>
              <a:t>Dark Launching</a:t>
            </a:r>
          </a:p>
        </p:txBody>
      </p:sp>
      <p:sp>
        <p:nvSpPr>
          <p:cNvPr id="3" name="Content Placeholder 2">
            <a:extLst>
              <a:ext uri="{FF2B5EF4-FFF2-40B4-BE49-F238E27FC236}">
                <a16:creationId xmlns:a16="http://schemas.microsoft.com/office/drawing/2014/main" id="{61AF9D99-801E-43FF-A1F4-7EF1650F9F5D}"/>
              </a:ext>
            </a:extLst>
          </p:cNvPr>
          <p:cNvSpPr>
            <a:spLocks noGrp="1"/>
          </p:cNvSpPr>
          <p:nvPr>
            <p:ph sz="half" idx="1"/>
          </p:nvPr>
        </p:nvSpPr>
        <p:spPr/>
        <p:txBody>
          <a:bodyPr/>
          <a:lstStyle/>
          <a:p>
            <a:r>
              <a:rPr lang="en-US" dirty="0"/>
              <a:t>Dark Launching is in many ways similar to Canary Testing. However, the difference here is that you are looking to assess the response of users to new features in your frontend, rather than testing the performance of the backend. The idea is that rather than launch a new feature for all users, you instead release it to a small set of users. Usually, these users aren’t aware they are being used as guinea pigs for the new feature and often you don’t even highlight the new feature to them, hence the term </a:t>
            </a:r>
            <a:r>
              <a:rPr lang="en-US" b="1" dirty="0"/>
              <a:t>“Dark”</a:t>
            </a:r>
            <a:r>
              <a:rPr lang="en-US" dirty="0"/>
              <a:t> launching. </a:t>
            </a:r>
          </a:p>
          <a:p>
            <a:endParaRPr lang="en-US" dirty="0"/>
          </a:p>
        </p:txBody>
      </p:sp>
      <p:sp>
        <p:nvSpPr>
          <p:cNvPr id="4" name="Slide Number Placeholder 3">
            <a:extLst>
              <a:ext uri="{FF2B5EF4-FFF2-40B4-BE49-F238E27FC236}">
                <a16:creationId xmlns:a16="http://schemas.microsoft.com/office/drawing/2014/main" id="{743526F3-D2BC-4EFF-828C-2F47E2259C83}"/>
              </a:ext>
            </a:extLst>
          </p:cNvPr>
          <p:cNvSpPr>
            <a:spLocks noGrp="1"/>
          </p:cNvSpPr>
          <p:nvPr>
            <p:ph type="sldNum" sz="quarter" idx="12"/>
          </p:nvPr>
        </p:nvSpPr>
        <p:spPr/>
        <p:txBody>
          <a:bodyPr/>
          <a:lstStyle/>
          <a:p>
            <a:fld id="{AA521437-0170-4E37-9B6A-26C43D59B50C}" type="slidenum">
              <a:rPr lang="it-IT" smtClean="0">
                <a:solidFill>
                  <a:schemeClr val="tx1"/>
                </a:solidFill>
              </a:rPr>
              <a:t>82</a:t>
            </a:fld>
            <a:endParaRPr lang="it-IT" dirty="0">
              <a:solidFill>
                <a:schemeClr val="tx1"/>
              </a:solidFill>
            </a:endParaRPr>
          </a:p>
        </p:txBody>
      </p:sp>
    </p:spTree>
    <p:extLst>
      <p:ext uri="{BB962C8B-B14F-4D97-AF65-F5344CB8AC3E}">
        <p14:creationId xmlns:p14="http://schemas.microsoft.com/office/powerpoint/2010/main" val="15173108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E889A-AC56-4E76-AF48-9336E60DE35A}"/>
              </a:ext>
            </a:extLst>
          </p:cNvPr>
          <p:cNvSpPr>
            <a:spLocks noGrp="1"/>
          </p:cNvSpPr>
          <p:nvPr>
            <p:ph type="title"/>
          </p:nvPr>
        </p:nvSpPr>
        <p:spPr/>
        <p:txBody>
          <a:bodyPr/>
          <a:lstStyle/>
          <a:p>
            <a:r>
              <a:rPr lang="en-US" dirty="0">
                <a:latin typeface="+mn-lt"/>
              </a:rPr>
              <a:t>A/B Testing</a:t>
            </a:r>
          </a:p>
        </p:txBody>
      </p:sp>
      <p:sp>
        <p:nvSpPr>
          <p:cNvPr id="3" name="Content Placeholder 2">
            <a:extLst>
              <a:ext uri="{FF2B5EF4-FFF2-40B4-BE49-F238E27FC236}">
                <a16:creationId xmlns:a16="http://schemas.microsoft.com/office/drawing/2014/main" id="{5C63FF4A-8C35-4945-895F-8F839A4C2617}"/>
              </a:ext>
            </a:extLst>
          </p:cNvPr>
          <p:cNvSpPr>
            <a:spLocks noGrp="1"/>
          </p:cNvSpPr>
          <p:nvPr>
            <p:ph sz="half" idx="1"/>
          </p:nvPr>
        </p:nvSpPr>
        <p:spPr/>
        <p:txBody>
          <a:bodyPr/>
          <a:lstStyle/>
          <a:p>
            <a:r>
              <a:rPr lang="en-US" dirty="0"/>
              <a:t>A/B testing is mostly an experiment where two or more variants of a page are shown to users at random, and statistical analysis is used to determine which variation performs better for a given conversion goal.</a:t>
            </a:r>
          </a:p>
          <a:p>
            <a:endParaRPr lang="en-US" dirty="0"/>
          </a:p>
        </p:txBody>
      </p:sp>
      <p:sp>
        <p:nvSpPr>
          <p:cNvPr id="4" name="Slide Number Placeholder 3">
            <a:extLst>
              <a:ext uri="{FF2B5EF4-FFF2-40B4-BE49-F238E27FC236}">
                <a16:creationId xmlns:a16="http://schemas.microsoft.com/office/drawing/2014/main" id="{89387233-470D-4412-A394-DE21F91F59F2}"/>
              </a:ext>
            </a:extLst>
          </p:cNvPr>
          <p:cNvSpPr>
            <a:spLocks noGrp="1"/>
          </p:cNvSpPr>
          <p:nvPr>
            <p:ph type="sldNum" sz="quarter" idx="12"/>
          </p:nvPr>
        </p:nvSpPr>
        <p:spPr/>
        <p:txBody>
          <a:bodyPr/>
          <a:lstStyle/>
          <a:p>
            <a:fld id="{AA521437-0170-4E37-9B6A-26C43D59B50C}" type="slidenum">
              <a:rPr lang="it-IT" smtClean="0">
                <a:solidFill>
                  <a:schemeClr val="tx1"/>
                </a:solidFill>
              </a:rPr>
              <a:t>83</a:t>
            </a:fld>
            <a:endParaRPr lang="it-IT" dirty="0">
              <a:solidFill>
                <a:schemeClr val="tx1"/>
              </a:solidFill>
            </a:endParaRPr>
          </a:p>
        </p:txBody>
      </p:sp>
      <p:pic>
        <p:nvPicPr>
          <p:cNvPr id="5" name="Picture 4" descr="A picture containing clock&#10;&#10;Description automatically generated">
            <a:extLst>
              <a:ext uri="{FF2B5EF4-FFF2-40B4-BE49-F238E27FC236}">
                <a16:creationId xmlns:a16="http://schemas.microsoft.com/office/drawing/2014/main" id="{18D8BEBD-8A7D-4C15-B4C5-DDE6A8F72F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158" y="3561822"/>
            <a:ext cx="10925102" cy="2977090"/>
          </a:xfrm>
          <a:prstGeom prst="rect">
            <a:avLst/>
          </a:prstGeom>
        </p:spPr>
      </p:pic>
    </p:spTree>
    <p:extLst>
      <p:ext uri="{BB962C8B-B14F-4D97-AF65-F5344CB8AC3E}">
        <p14:creationId xmlns:p14="http://schemas.microsoft.com/office/powerpoint/2010/main" val="40633964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CAFD0-F0FC-4581-8AAD-201336AF9DC9}"/>
              </a:ext>
            </a:extLst>
          </p:cNvPr>
          <p:cNvSpPr>
            <a:spLocks noGrp="1"/>
          </p:cNvSpPr>
          <p:nvPr>
            <p:ph type="title"/>
          </p:nvPr>
        </p:nvSpPr>
        <p:spPr/>
        <p:txBody>
          <a:bodyPr/>
          <a:lstStyle/>
          <a:p>
            <a:r>
              <a:rPr lang="en-US" dirty="0"/>
              <a:t>A/B Testing</a:t>
            </a:r>
          </a:p>
        </p:txBody>
      </p:sp>
      <p:sp>
        <p:nvSpPr>
          <p:cNvPr id="3" name="Content Placeholder 2">
            <a:extLst>
              <a:ext uri="{FF2B5EF4-FFF2-40B4-BE49-F238E27FC236}">
                <a16:creationId xmlns:a16="http://schemas.microsoft.com/office/drawing/2014/main" id="{B8C9933E-FD46-48CA-A290-162A2BC53113}"/>
              </a:ext>
            </a:extLst>
          </p:cNvPr>
          <p:cNvSpPr>
            <a:spLocks noGrp="1"/>
          </p:cNvSpPr>
          <p:nvPr>
            <p:ph sz="half" idx="1"/>
          </p:nvPr>
        </p:nvSpPr>
        <p:spPr/>
        <p:txBody>
          <a:bodyPr/>
          <a:lstStyle/>
          <a:p>
            <a:r>
              <a:rPr lang="en-US" dirty="0"/>
              <a:t>A/B testing is mostly an experiment where two or more variants of a page are shown to users at random, and statistical analysis is used to determine which variation performs better for a given conversion goal.</a:t>
            </a:r>
          </a:p>
          <a:p>
            <a:endParaRPr lang="en-US" dirty="0"/>
          </a:p>
        </p:txBody>
      </p:sp>
      <p:sp>
        <p:nvSpPr>
          <p:cNvPr id="4" name="Slide Number Placeholder 3">
            <a:extLst>
              <a:ext uri="{FF2B5EF4-FFF2-40B4-BE49-F238E27FC236}">
                <a16:creationId xmlns:a16="http://schemas.microsoft.com/office/drawing/2014/main" id="{FDA62074-EC6F-4619-A974-C031C2A8165C}"/>
              </a:ext>
            </a:extLst>
          </p:cNvPr>
          <p:cNvSpPr>
            <a:spLocks noGrp="1"/>
          </p:cNvSpPr>
          <p:nvPr>
            <p:ph type="sldNum" sz="quarter" idx="12"/>
          </p:nvPr>
        </p:nvSpPr>
        <p:spPr/>
        <p:txBody>
          <a:bodyPr/>
          <a:lstStyle/>
          <a:p>
            <a:fld id="{AA521437-0170-4E37-9B6A-26C43D59B50C}" type="slidenum">
              <a:rPr lang="it-IT" smtClean="0"/>
              <a:t>84</a:t>
            </a:fld>
            <a:endParaRPr lang="it-IT" dirty="0"/>
          </a:p>
        </p:txBody>
      </p:sp>
    </p:spTree>
    <p:extLst>
      <p:ext uri="{BB962C8B-B14F-4D97-AF65-F5344CB8AC3E}">
        <p14:creationId xmlns:p14="http://schemas.microsoft.com/office/powerpoint/2010/main" val="34673935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84C5-7E47-4048-8971-93F9C7C20714}"/>
              </a:ext>
            </a:extLst>
          </p:cNvPr>
          <p:cNvSpPr>
            <a:spLocks noGrp="1"/>
          </p:cNvSpPr>
          <p:nvPr>
            <p:ph type="title"/>
          </p:nvPr>
        </p:nvSpPr>
        <p:spPr/>
        <p:txBody>
          <a:bodyPr/>
          <a:lstStyle/>
          <a:p>
            <a:r>
              <a:rPr lang="en-US" dirty="0"/>
              <a:t>Why A/B Testing</a:t>
            </a:r>
          </a:p>
        </p:txBody>
      </p:sp>
      <p:sp>
        <p:nvSpPr>
          <p:cNvPr id="3" name="Content Placeholder 2">
            <a:extLst>
              <a:ext uri="{FF2B5EF4-FFF2-40B4-BE49-F238E27FC236}">
                <a16:creationId xmlns:a16="http://schemas.microsoft.com/office/drawing/2014/main" id="{837049D9-6D34-4CA1-A456-A76E5CEFE000}"/>
              </a:ext>
            </a:extLst>
          </p:cNvPr>
          <p:cNvSpPr>
            <a:spLocks noGrp="1"/>
          </p:cNvSpPr>
          <p:nvPr>
            <p:ph sz="half" idx="1"/>
          </p:nvPr>
        </p:nvSpPr>
        <p:spPr/>
        <p:txBody>
          <a:bodyPr/>
          <a:lstStyle/>
          <a:p>
            <a:r>
              <a:rPr lang="en-US" dirty="0">
                <a:solidFill>
                  <a:srgbClr val="262E45"/>
                </a:solidFill>
                <a:latin typeface="NBI Pro Light"/>
              </a:rPr>
              <a:t>Experiment on features and usage</a:t>
            </a:r>
          </a:p>
          <a:p>
            <a:r>
              <a:rPr lang="en-US" dirty="0">
                <a:solidFill>
                  <a:srgbClr val="262E45"/>
                </a:solidFill>
                <a:latin typeface="NBI Pro Light"/>
              </a:rPr>
              <a:t>Improve conversion rate </a:t>
            </a:r>
          </a:p>
          <a:p>
            <a:r>
              <a:rPr lang="en-US" dirty="0">
                <a:solidFill>
                  <a:srgbClr val="262E45"/>
                </a:solidFill>
                <a:latin typeface="NBI Pro Light"/>
              </a:rPr>
              <a:t>Continuous experiments</a:t>
            </a:r>
          </a:p>
          <a:p>
            <a:r>
              <a:rPr lang="en-US" dirty="0">
                <a:solidFill>
                  <a:srgbClr val="262E45"/>
                </a:solidFill>
                <a:latin typeface="NBI Pro Light"/>
              </a:rPr>
              <a:t>Measure impact of change</a:t>
            </a:r>
            <a:endParaRPr lang="en-US" dirty="0"/>
          </a:p>
        </p:txBody>
      </p:sp>
      <p:sp>
        <p:nvSpPr>
          <p:cNvPr id="4" name="Slide Number Placeholder 3">
            <a:extLst>
              <a:ext uri="{FF2B5EF4-FFF2-40B4-BE49-F238E27FC236}">
                <a16:creationId xmlns:a16="http://schemas.microsoft.com/office/drawing/2014/main" id="{27C07106-0150-4D6A-80E9-40B7954FEBC3}"/>
              </a:ext>
            </a:extLst>
          </p:cNvPr>
          <p:cNvSpPr>
            <a:spLocks noGrp="1"/>
          </p:cNvSpPr>
          <p:nvPr>
            <p:ph type="sldNum" sz="quarter" idx="12"/>
          </p:nvPr>
        </p:nvSpPr>
        <p:spPr/>
        <p:txBody>
          <a:bodyPr/>
          <a:lstStyle/>
          <a:p>
            <a:fld id="{AA521437-0170-4E37-9B6A-26C43D59B50C}" type="slidenum">
              <a:rPr lang="it-IT" smtClean="0"/>
              <a:t>85</a:t>
            </a:fld>
            <a:endParaRPr lang="it-IT" dirty="0"/>
          </a:p>
        </p:txBody>
      </p:sp>
    </p:spTree>
    <p:extLst>
      <p:ext uri="{BB962C8B-B14F-4D97-AF65-F5344CB8AC3E}">
        <p14:creationId xmlns:p14="http://schemas.microsoft.com/office/powerpoint/2010/main" val="15066283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FECCB-03AA-4986-88D4-4D34DC1ACB2D}"/>
              </a:ext>
            </a:extLst>
          </p:cNvPr>
          <p:cNvSpPr>
            <a:spLocks noGrp="1"/>
          </p:cNvSpPr>
          <p:nvPr>
            <p:ph type="title"/>
          </p:nvPr>
        </p:nvSpPr>
        <p:spPr/>
        <p:txBody>
          <a:bodyPr>
            <a:normAutofit/>
          </a:bodyPr>
          <a:lstStyle/>
          <a:p>
            <a:r>
              <a:rPr lang="en-US" dirty="0"/>
              <a:t>What is Progressive Exposure Deployment</a:t>
            </a:r>
          </a:p>
        </p:txBody>
      </p:sp>
      <p:sp>
        <p:nvSpPr>
          <p:cNvPr id="3" name="Content Placeholder 2">
            <a:extLst>
              <a:ext uri="{FF2B5EF4-FFF2-40B4-BE49-F238E27FC236}">
                <a16:creationId xmlns:a16="http://schemas.microsoft.com/office/drawing/2014/main" id="{352FC259-5700-48B9-A6BA-3359861D417F}"/>
              </a:ext>
            </a:extLst>
          </p:cNvPr>
          <p:cNvSpPr>
            <a:spLocks noGrp="1"/>
          </p:cNvSpPr>
          <p:nvPr>
            <p:ph sz="half" idx="1"/>
          </p:nvPr>
        </p:nvSpPr>
        <p:spPr/>
        <p:txBody>
          <a:bodyPr/>
          <a:lstStyle/>
          <a:p>
            <a:endParaRPr lang="en-US" dirty="0"/>
          </a:p>
        </p:txBody>
      </p:sp>
      <p:sp>
        <p:nvSpPr>
          <p:cNvPr id="4" name="Slide Number Placeholder 3">
            <a:extLst>
              <a:ext uri="{FF2B5EF4-FFF2-40B4-BE49-F238E27FC236}">
                <a16:creationId xmlns:a16="http://schemas.microsoft.com/office/drawing/2014/main" id="{6C4C918C-1DDF-4162-8465-E7172EA8A105}"/>
              </a:ext>
            </a:extLst>
          </p:cNvPr>
          <p:cNvSpPr>
            <a:spLocks noGrp="1"/>
          </p:cNvSpPr>
          <p:nvPr>
            <p:ph type="sldNum" sz="quarter" idx="12"/>
          </p:nvPr>
        </p:nvSpPr>
        <p:spPr/>
        <p:txBody>
          <a:bodyPr/>
          <a:lstStyle/>
          <a:p>
            <a:fld id="{AA521437-0170-4E37-9B6A-26C43D59B50C}" type="slidenum">
              <a:rPr lang="it-IT" smtClean="0"/>
              <a:t>86</a:t>
            </a:fld>
            <a:endParaRPr lang="it-IT" dirty="0"/>
          </a:p>
        </p:txBody>
      </p:sp>
      <p:graphicFrame>
        <p:nvGraphicFramePr>
          <p:cNvPr id="5" name="Content Placeholder 2">
            <a:extLst>
              <a:ext uri="{FF2B5EF4-FFF2-40B4-BE49-F238E27FC236}">
                <a16:creationId xmlns:a16="http://schemas.microsoft.com/office/drawing/2014/main" id="{D52F683B-017F-4477-BF1B-DEF7B8B28B9F}"/>
              </a:ext>
            </a:extLst>
          </p:cNvPr>
          <p:cNvGraphicFramePr/>
          <p:nvPr>
            <p:extLst>
              <p:ext uri="{D42A27DB-BD31-4B8C-83A1-F6EECF244321}">
                <p14:modId xmlns:p14="http://schemas.microsoft.com/office/powerpoint/2010/main" val="2370017732"/>
              </p:ext>
            </p:extLst>
          </p:nvPr>
        </p:nvGraphicFramePr>
        <p:xfrm>
          <a:off x="3123675" y="1825733"/>
          <a:ext cx="5944650" cy="45306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236569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AB737-8FAD-4445-89DB-F17909CDE07E}"/>
              </a:ext>
            </a:extLst>
          </p:cNvPr>
          <p:cNvSpPr>
            <a:spLocks noGrp="1"/>
          </p:cNvSpPr>
          <p:nvPr>
            <p:ph type="title"/>
          </p:nvPr>
        </p:nvSpPr>
        <p:spPr/>
        <p:txBody>
          <a:bodyPr/>
          <a:lstStyle/>
          <a:p>
            <a:r>
              <a:rPr lang="en-US" dirty="0"/>
              <a:t>CI/CD with deployment rings</a:t>
            </a:r>
          </a:p>
        </p:txBody>
      </p:sp>
      <p:sp>
        <p:nvSpPr>
          <p:cNvPr id="3" name="Content Placeholder 2">
            <a:extLst>
              <a:ext uri="{FF2B5EF4-FFF2-40B4-BE49-F238E27FC236}">
                <a16:creationId xmlns:a16="http://schemas.microsoft.com/office/drawing/2014/main" id="{7272B775-5EBB-4E8C-A085-4C5C004DDB56}"/>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D7D3D98C-8C35-4517-8E87-AFC717184382}"/>
              </a:ext>
            </a:extLst>
          </p:cNvPr>
          <p:cNvSpPr>
            <a:spLocks noGrp="1"/>
          </p:cNvSpPr>
          <p:nvPr>
            <p:ph type="sldNum" sz="quarter" idx="12"/>
          </p:nvPr>
        </p:nvSpPr>
        <p:spPr/>
        <p:txBody>
          <a:bodyPr/>
          <a:lstStyle/>
          <a:p>
            <a:fld id="{AA521437-0170-4E37-9B6A-26C43D59B50C}" type="slidenum">
              <a:rPr lang="it-IT" smtClean="0"/>
              <a:t>87</a:t>
            </a:fld>
            <a:endParaRPr lang="it-IT" dirty="0"/>
          </a:p>
        </p:txBody>
      </p:sp>
      <p:pic>
        <p:nvPicPr>
          <p:cNvPr id="5" name="Picture 4">
            <a:extLst>
              <a:ext uri="{FF2B5EF4-FFF2-40B4-BE49-F238E27FC236}">
                <a16:creationId xmlns:a16="http://schemas.microsoft.com/office/drawing/2014/main" id="{78FAB5EF-F43D-4F85-AB1F-E9B732C74E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607" y="2334059"/>
            <a:ext cx="9744785" cy="3928317"/>
          </a:xfrm>
          <a:prstGeom prst="rect">
            <a:avLst/>
          </a:prstGeom>
        </p:spPr>
      </p:pic>
    </p:spTree>
    <p:extLst>
      <p:ext uri="{BB962C8B-B14F-4D97-AF65-F5344CB8AC3E}">
        <p14:creationId xmlns:p14="http://schemas.microsoft.com/office/powerpoint/2010/main" val="5497596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E1B07-0E8F-4FC7-B060-B9DBF6A0BB1A}"/>
              </a:ext>
            </a:extLst>
          </p:cNvPr>
          <p:cNvSpPr>
            <a:spLocks noGrp="1"/>
          </p:cNvSpPr>
          <p:nvPr>
            <p:ph type="title"/>
          </p:nvPr>
        </p:nvSpPr>
        <p:spPr/>
        <p:txBody>
          <a:bodyPr/>
          <a:lstStyle/>
          <a:p>
            <a:r>
              <a:rPr lang="en-US" dirty="0"/>
              <a:t>Example: Windows team</a:t>
            </a:r>
          </a:p>
        </p:txBody>
      </p:sp>
      <p:sp>
        <p:nvSpPr>
          <p:cNvPr id="3" name="Content Placeholder 2">
            <a:extLst>
              <a:ext uri="{FF2B5EF4-FFF2-40B4-BE49-F238E27FC236}">
                <a16:creationId xmlns:a16="http://schemas.microsoft.com/office/drawing/2014/main" id="{BE9CC8E7-4A13-420F-9531-948DB0A6E02D}"/>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D6AE6E85-10D4-46A8-94C6-66C4366254D8}"/>
              </a:ext>
            </a:extLst>
          </p:cNvPr>
          <p:cNvSpPr>
            <a:spLocks noGrp="1"/>
          </p:cNvSpPr>
          <p:nvPr>
            <p:ph type="sldNum" sz="quarter" idx="12"/>
          </p:nvPr>
        </p:nvSpPr>
        <p:spPr/>
        <p:txBody>
          <a:bodyPr/>
          <a:lstStyle/>
          <a:p>
            <a:fld id="{AA521437-0170-4E37-9B6A-26C43D59B50C}" type="slidenum">
              <a:rPr lang="it-IT" smtClean="0"/>
              <a:t>88</a:t>
            </a:fld>
            <a:endParaRPr lang="it-IT" dirty="0"/>
          </a:p>
        </p:txBody>
      </p:sp>
      <p:pic>
        <p:nvPicPr>
          <p:cNvPr id="5" name="Picture 4" descr="A close up of text on a white background&#10;&#10;Description automatically generated">
            <a:extLst>
              <a:ext uri="{FF2B5EF4-FFF2-40B4-BE49-F238E27FC236}">
                <a16:creationId xmlns:a16="http://schemas.microsoft.com/office/drawing/2014/main" id="{12CF5D91-3FDC-476E-AC19-2891EE79DBA0}"/>
              </a:ext>
            </a:extLst>
          </p:cNvPr>
          <p:cNvPicPr>
            <a:picLocks noChangeAspect="1"/>
          </p:cNvPicPr>
          <p:nvPr/>
        </p:nvPicPr>
        <p:blipFill rotWithShape="1">
          <a:blip r:embed="rId2">
            <a:extLst>
              <a:ext uri="{28A0092B-C50C-407E-A947-70E740481C1C}">
                <a14:useLocalDpi xmlns:a14="http://schemas.microsoft.com/office/drawing/2010/main" val="0"/>
              </a:ext>
            </a:extLst>
          </a:blip>
          <a:srcRect t="14067"/>
          <a:stretch/>
        </p:blipFill>
        <p:spPr>
          <a:xfrm>
            <a:off x="1856792" y="1889551"/>
            <a:ext cx="8478416" cy="4085372"/>
          </a:xfrm>
          <a:prstGeom prst="rect">
            <a:avLst/>
          </a:prstGeom>
        </p:spPr>
      </p:pic>
    </p:spTree>
    <p:extLst>
      <p:ext uri="{BB962C8B-B14F-4D97-AF65-F5344CB8AC3E}">
        <p14:creationId xmlns:p14="http://schemas.microsoft.com/office/powerpoint/2010/main" val="18080081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95277-66AB-4072-96C7-741B5C975264}"/>
              </a:ext>
            </a:extLst>
          </p:cNvPr>
          <p:cNvSpPr>
            <a:spLocks noGrp="1"/>
          </p:cNvSpPr>
          <p:nvPr>
            <p:ph type="title"/>
          </p:nvPr>
        </p:nvSpPr>
        <p:spPr/>
        <p:txBody>
          <a:bodyPr/>
          <a:lstStyle/>
          <a:p>
            <a:r>
              <a:rPr lang="en-US" dirty="0"/>
              <a:t>Deployment Definition</a:t>
            </a:r>
          </a:p>
        </p:txBody>
      </p:sp>
      <p:sp>
        <p:nvSpPr>
          <p:cNvPr id="3" name="Content Placeholder 2">
            <a:extLst>
              <a:ext uri="{FF2B5EF4-FFF2-40B4-BE49-F238E27FC236}">
                <a16:creationId xmlns:a16="http://schemas.microsoft.com/office/drawing/2014/main" id="{ECC152E3-CFC9-4581-8419-577C2FDAB9DE}"/>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5FB1ED6A-05EE-4456-A988-DACD19DDA6CD}"/>
              </a:ext>
            </a:extLst>
          </p:cNvPr>
          <p:cNvSpPr>
            <a:spLocks noGrp="1"/>
          </p:cNvSpPr>
          <p:nvPr>
            <p:ph type="sldNum" sz="quarter" idx="12"/>
          </p:nvPr>
        </p:nvSpPr>
        <p:spPr/>
        <p:txBody>
          <a:bodyPr/>
          <a:lstStyle/>
          <a:p>
            <a:fld id="{AA521437-0170-4E37-9B6A-26C43D59B50C}" type="slidenum">
              <a:rPr lang="it-IT" smtClean="0"/>
              <a:t>89</a:t>
            </a:fld>
            <a:endParaRPr lang="it-IT" dirty="0"/>
          </a:p>
        </p:txBody>
      </p:sp>
      <p:pic>
        <p:nvPicPr>
          <p:cNvPr id="5" name="Picture 4">
            <a:extLst>
              <a:ext uri="{FF2B5EF4-FFF2-40B4-BE49-F238E27FC236}">
                <a16:creationId xmlns:a16="http://schemas.microsoft.com/office/drawing/2014/main" id="{785DD50A-686D-448E-9799-904C12ABD57D}"/>
              </a:ext>
            </a:extLst>
          </p:cNvPr>
          <p:cNvPicPr>
            <a:picLocks noChangeAspect="1"/>
          </p:cNvPicPr>
          <p:nvPr/>
        </p:nvPicPr>
        <p:blipFill rotWithShape="1">
          <a:blip r:embed="rId2"/>
          <a:srcRect t="7659"/>
          <a:stretch/>
        </p:blipFill>
        <p:spPr>
          <a:xfrm>
            <a:off x="586740" y="1938819"/>
            <a:ext cx="11407750" cy="3410152"/>
          </a:xfrm>
          <a:prstGeom prst="rect">
            <a:avLst/>
          </a:prstGeom>
        </p:spPr>
      </p:pic>
    </p:spTree>
    <p:extLst>
      <p:ext uri="{BB962C8B-B14F-4D97-AF65-F5344CB8AC3E}">
        <p14:creationId xmlns:p14="http://schemas.microsoft.com/office/powerpoint/2010/main" val="832733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2FEC7-27AA-4CBF-B968-07F95D0DA083}"/>
              </a:ext>
            </a:extLst>
          </p:cNvPr>
          <p:cNvSpPr>
            <a:spLocks noGrp="1"/>
          </p:cNvSpPr>
          <p:nvPr>
            <p:ph type="title"/>
          </p:nvPr>
        </p:nvSpPr>
        <p:spPr/>
        <p:txBody>
          <a:bodyPr/>
          <a:lstStyle/>
          <a:p>
            <a:r>
              <a:rPr lang="en-US" dirty="0"/>
              <a:t>Estimating Parallel Jobs</a:t>
            </a:r>
          </a:p>
        </p:txBody>
      </p:sp>
      <p:sp>
        <p:nvSpPr>
          <p:cNvPr id="3" name="Content Placeholder 2">
            <a:extLst>
              <a:ext uri="{FF2B5EF4-FFF2-40B4-BE49-F238E27FC236}">
                <a16:creationId xmlns:a16="http://schemas.microsoft.com/office/drawing/2014/main" id="{E5A5E8F3-4E51-4306-B54D-B6A1EC3BAD14}"/>
              </a:ext>
            </a:extLst>
          </p:cNvPr>
          <p:cNvSpPr>
            <a:spLocks noGrp="1"/>
          </p:cNvSpPr>
          <p:nvPr>
            <p:ph sz="half" idx="1"/>
          </p:nvPr>
        </p:nvSpPr>
        <p:spPr>
          <a:xfrm>
            <a:off x="586740" y="1825625"/>
            <a:ext cx="4442460" cy="4213225"/>
          </a:xfrm>
        </p:spPr>
        <p:txBody>
          <a:bodyPr>
            <a:normAutofit lnSpcReduction="10000"/>
          </a:bodyPr>
          <a:lstStyle/>
          <a:p>
            <a:r>
              <a:rPr lang="en-US" dirty="0"/>
              <a:t>Determine how many parallel jobs you need</a:t>
            </a:r>
          </a:p>
          <a:p>
            <a:r>
              <a:rPr lang="en-US" dirty="0"/>
              <a:t>Simple estimates vs Detailed estimates</a:t>
            </a:r>
          </a:p>
          <a:p>
            <a:r>
              <a:rPr lang="en-US" dirty="0"/>
              <a:t>You can display all the builds and releases</a:t>
            </a:r>
          </a:p>
          <a:p>
            <a:r>
              <a:rPr lang="en-US" dirty="0"/>
              <a:t>Parallel jobs are purchased at the organization level, and are shared by all projects</a:t>
            </a:r>
          </a:p>
          <a:p>
            <a:endParaRPr lang="en-US" dirty="0"/>
          </a:p>
        </p:txBody>
      </p:sp>
      <p:sp>
        <p:nvSpPr>
          <p:cNvPr id="4" name="Slide Number Placeholder 3">
            <a:extLst>
              <a:ext uri="{FF2B5EF4-FFF2-40B4-BE49-F238E27FC236}">
                <a16:creationId xmlns:a16="http://schemas.microsoft.com/office/drawing/2014/main" id="{8BABB57B-B499-4521-80FA-5117AAEFED73}"/>
              </a:ext>
            </a:extLst>
          </p:cNvPr>
          <p:cNvSpPr>
            <a:spLocks noGrp="1"/>
          </p:cNvSpPr>
          <p:nvPr>
            <p:ph type="sldNum" sz="quarter" idx="12"/>
          </p:nvPr>
        </p:nvSpPr>
        <p:spPr/>
        <p:txBody>
          <a:bodyPr/>
          <a:lstStyle/>
          <a:p>
            <a:fld id="{AA521437-0170-4E37-9B6A-26C43D59B50C}" type="slidenum">
              <a:rPr lang="it-IT" smtClean="0"/>
              <a:t>9</a:t>
            </a:fld>
            <a:endParaRPr lang="it-IT" dirty="0"/>
          </a:p>
        </p:txBody>
      </p:sp>
      <p:pic>
        <p:nvPicPr>
          <p:cNvPr id="5" name="Picture 4" descr="Screenshot of retention and parallel jobs page. ">
            <a:extLst>
              <a:ext uri="{FF2B5EF4-FFF2-40B4-BE49-F238E27FC236}">
                <a16:creationId xmlns:a16="http://schemas.microsoft.com/office/drawing/2014/main" id="{89D2D225-8BCB-477B-A651-71ED041FC18B}"/>
              </a:ext>
            </a:extLst>
          </p:cNvPr>
          <p:cNvPicPr>
            <a:picLocks noChangeAspect="1"/>
          </p:cNvPicPr>
          <p:nvPr/>
        </p:nvPicPr>
        <p:blipFill>
          <a:blip r:embed="rId2"/>
          <a:stretch>
            <a:fillRect/>
          </a:stretch>
        </p:blipFill>
        <p:spPr>
          <a:xfrm>
            <a:off x="5560824" y="1728787"/>
            <a:ext cx="6192070" cy="4310063"/>
          </a:xfrm>
          <a:prstGeom prst="rect">
            <a:avLst/>
          </a:prstGeom>
          <a:ln>
            <a:solidFill>
              <a:schemeClr val="tx1"/>
            </a:solidFill>
          </a:ln>
        </p:spPr>
      </p:pic>
    </p:spTree>
    <p:extLst>
      <p:ext uri="{BB962C8B-B14F-4D97-AF65-F5344CB8AC3E}">
        <p14:creationId xmlns:p14="http://schemas.microsoft.com/office/powerpoint/2010/main" val="52834593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079DF0-D70F-4BBF-991C-88A5D60BA2D2}"/>
              </a:ext>
            </a:extLst>
          </p:cNvPr>
          <p:cNvSpPr>
            <a:spLocks noGrp="1"/>
          </p:cNvSpPr>
          <p:nvPr>
            <p:ph type="title"/>
          </p:nvPr>
        </p:nvSpPr>
        <p:spPr/>
        <p:txBody>
          <a:bodyPr/>
          <a:lstStyle/>
          <a:p>
            <a:r>
              <a:rPr lang="it-IT" dirty="0" err="1"/>
              <a:t>Continuous</a:t>
            </a:r>
            <a:r>
              <a:rPr lang="it-IT" dirty="0"/>
              <a:t> Deployment &amp; Patterns</a:t>
            </a:r>
            <a:endParaRPr lang="en-US" dirty="0"/>
          </a:p>
        </p:txBody>
      </p:sp>
      <p:sp>
        <p:nvSpPr>
          <p:cNvPr id="6" name="Text Placeholder 5">
            <a:extLst>
              <a:ext uri="{FF2B5EF4-FFF2-40B4-BE49-F238E27FC236}">
                <a16:creationId xmlns:a16="http://schemas.microsoft.com/office/drawing/2014/main" id="{541B52A8-7CC6-4AE7-8E4A-F2F75B384BAB}"/>
              </a:ext>
            </a:extLst>
          </p:cNvPr>
          <p:cNvSpPr>
            <a:spLocks noGrp="1"/>
          </p:cNvSpPr>
          <p:nvPr>
            <p:ph type="body" idx="1"/>
          </p:nvPr>
        </p:nvSpPr>
        <p:spPr/>
        <p:txBody>
          <a:bodyPr/>
          <a:lstStyle/>
          <a:p>
            <a:r>
              <a:rPr lang="it-IT"/>
              <a:t>DEMO</a:t>
            </a:r>
            <a:endParaRPr lang="en-US"/>
          </a:p>
        </p:txBody>
      </p:sp>
      <p:sp>
        <p:nvSpPr>
          <p:cNvPr id="4" name="Slide Number Placeholder 3">
            <a:extLst>
              <a:ext uri="{FF2B5EF4-FFF2-40B4-BE49-F238E27FC236}">
                <a16:creationId xmlns:a16="http://schemas.microsoft.com/office/drawing/2014/main" id="{5E85CF8D-414F-4604-89FE-7A8380DF1B99}"/>
              </a:ext>
            </a:extLst>
          </p:cNvPr>
          <p:cNvSpPr>
            <a:spLocks noGrp="1"/>
          </p:cNvSpPr>
          <p:nvPr>
            <p:ph type="sldNum" sz="quarter" idx="12"/>
          </p:nvPr>
        </p:nvSpPr>
        <p:spPr/>
        <p:txBody>
          <a:bodyPr/>
          <a:lstStyle/>
          <a:p>
            <a:fld id="{AA521437-0170-4E37-9B6A-26C43D59B50C}" type="slidenum">
              <a:rPr lang="it-IT" smtClean="0"/>
              <a:t>90</a:t>
            </a:fld>
            <a:endParaRPr lang="it-IT" dirty="0"/>
          </a:p>
        </p:txBody>
      </p:sp>
    </p:spTree>
    <p:extLst>
      <p:ext uri="{BB962C8B-B14F-4D97-AF65-F5344CB8AC3E}">
        <p14:creationId xmlns:p14="http://schemas.microsoft.com/office/powerpoint/2010/main" val="2937378268"/>
      </p:ext>
    </p:extLst>
  </p:cSld>
  <p:clrMapOvr>
    <a:masterClrMapping/>
  </p:clrMapOvr>
</p:sld>
</file>

<file path=ppt/theme/theme1.xml><?xml version="1.0" encoding="utf-8"?>
<a:theme xmlns:a="http://schemas.openxmlformats.org/drawingml/2006/main" name="Tema di Office">
  <a:themeElements>
    <a:clrScheme name="Personalizzato 2">
      <a:dk1>
        <a:srgbClr val="121037"/>
      </a:dk1>
      <a:lt1>
        <a:sysClr val="window" lastClr="FFFFFF"/>
      </a:lt1>
      <a:dk2>
        <a:srgbClr val="FFFFFF"/>
      </a:dk2>
      <a:lt2>
        <a:srgbClr val="5F6261"/>
      </a:lt2>
      <a:accent1>
        <a:srgbClr val="121037"/>
      </a:accent1>
      <a:accent2>
        <a:srgbClr val="FECB37"/>
      </a:accent2>
      <a:accent3>
        <a:srgbClr val="A5A5A5"/>
      </a:accent3>
      <a:accent4>
        <a:srgbClr val="FFC000"/>
      </a:accent4>
      <a:accent5>
        <a:srgbClr val="5B9BD5"/>
      </a:accent5>
      <a:accent6>
        <a:srgbClr val="FFC000"/>
      </a:accent6>
      <a:hlink>
        <a:srgbClr val="0563C1"/>
      </a:hlink>
      <a:folHlink>
        <a:srgbClr val="954F72"/>
      </a:folHlink>
    </a:clrScheme>
    <a:fontScheme name="Layout_presentazione">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igitalThinks_CoverCorso.potx" id="{4BA96F04-BF84-4B78-8B6F-9AFAD9B46EE6}" vid="{19DC0414-6C64-491E-9EC4-E101534378E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1F0EA2A946AE75448088D770D8A64525" ma:contentTypeVersion="10" ma:contentTypeDescription="Creare un nuovo documento." ma:contentTypeScope="" ma:versionID="9f93c0603fc03ff7bbdb73c7a492dfac">
  <xsd:schema xmlns:xsd="http://www.w3.org/2001/XMLSchema" xmlns:xs="http://www.w3.org/2001/XMLSchema" xmlns:p="http://schemas.microsoft.com/office/2006/metadata/properties" xmlns:ns2="89f72cc7-0204-4148-b05e-948e529bf242" targetNamespace="http://schemas.microsoft.com/office/2006/metadata/properties" ma:root="true" ma:fieldsID="633cc14b3d25247b1095366f63cba0f8" ns2:_="">
    <xsd:import namespace="89f72cc7-0204-4148-b05e-948e529bf24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9f72cc7-0204-4148-b05e-948e529bf2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FBD3B33-F56A-48CC-A7FA-BF0E66E37EAF}">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B52C2DC-9CB4-4DB6-88D4-09860CCA997B}">
  <ds:schemaRefs>
    <ds:schemaRef ds:uri="http://schemas.microsoft.com/sharepoint/v3/contenttype/forms"/>
  </ds:schemaRefs>
</ds:datastoreItem>
</file>

<file path=customXml/itemProps3.xml><?xml version="1.0" encoding="utf-8"?>
<ds:datastoreItem xmlns:ds="http://schemas.openxmlformats.org/officeDocument/2006/customXml" ds:itemID="{4F7B52DE-93C9-4EE2-9AD2-0EB9DA6D34C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9f72cc7-0204-4148-b05e-948e529bf24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DigitalThinks_CoverCorso</Template>
  <TotalTime>0</TotalTime>
  <Words>4133</Words>
  <Application>Microsoft Office PowerPoint</Application>
  <PresentationFormat>Widescreen</PresentationFormat>
  <Paragraphs>627</Paragraphs>
  <Slides>90</Slides>
  <Notes>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90</vt:i4>
      </vt:variant>
    </vt:vector>
  </HeadingPairs>
  <TitlesOfParts>
    <vt:vector size="96" baseType="lpstr">
      <vt:lpstr>Arial</vt:lpstr>
      <vt:lpstr>Calibri</vt:lpstr>
      <vt:lpstr>NBI Pro Light</vt:lpstr>
      <vt:lpstr>Segoe UI</vt:lpstr>
      <vt:lpstr>Segoe UI Light</vt:lpstr>
      <vt:lpstr>Tema di Office</vt:lpstr>
      <vt:lpstr>The Concept of Pipelines in DevOps</vt:lpstr>
      <vt:lpstr>Azure Pipelines</vt:lpstr>
      <vt:lpstr>Microsoft vs Self-Hosted Agents</vt:lpstr>
      <vt:lpstr>Agent Pools</vt:lpstr>
      <vt:lpstr>Typical Situations for Agent Pools</vt:lpstr>
      <vt:lpstr>Security of Agent Pools</vt:lpstr>
      <vt:lpstr>Microsoft-Hosted vs Self-Hosted</vt:lpstr>
      <vt:lpstr>Parallel Jobs</vt:lpstr>
      <vt:lpstr>Estimating Parallel Jobs</vt:lpstr>
      <vt:lpstr>Azure Pipelines and YAML</vt:lpstr>
      <vt:lpstr>Azure Pipelines and Visual Designer</vt:lpstr>
      <vt:lpstr>Introduction to Continuous Integration</vt:lpstr>
      <vt:lpstr>The Four Pillars of Continuous Integration</vt:lpstr>
      <vt:lpstr>Benefits of Continuous Integration</vt:lpstr>
      <vt:lpstr>Build Number Formatting and Build Status</vt:lpstr>
      <vt:lpstr>Authorization and Timeouts, and Badges</vt:lpstr>
      <vt:lpstr>Configuring Agent Demands</vt:lpstr>
      <vt:lpstr>Implementing Multi-Agent Builds</vt:lpstr>
      <vt:lpstr>Anatomy of a Pipeline</vt:lpstr>
      <vt:lpstr>Pipeline Structure</vt:lpstr>
      <vt:lpstr>Templates</vt:lpstr>
      <vt:lpstr>Source Control Types Supported by Azure Pipelines</vt:lpstr>
      <vt:lpstr>Communication with Azure Pipelines</vt:lpstr>
      <vt:lpstr>Communication to Deploy to Target Servers</vt:lpstr>
      <vt:lpstr>Continuous Integration </vt:lpstr>
      <vt:lpstr>What is Continuous Delivery  The Eight Principles of Continuous Delivery</vt:lpstr>
      <vt:lpstr>Releases And Deployments</vt:lpstr>
      <vt:lpstr>Feature toggles</vt:lpstr>
      <vt:lpstr>Components in a release pipeline</vt:lpstr>
      <vt:lpstr>Deployment Stages</vt:lpstr>
      <vt:lpstr>Delivery cadence - three types of triggers</vt:lpstr>
      <vt:lpstr>Release Approvals</vt:lpstr>
      <vt:lpstr>Release Gates</vt:lpstr>
      <vt:lpstr>Release Gate Examples</vt:lpstr>
      <vt:lpstr>Release and Release Process</vt:lpstr>
      <vt:lpstr>Release and Release Process</vt:lpstr>
      <vt:lpstr>How to measure quality of your release process</vt:lpstr>
      <vt:lpstr>Quality Gates</vt:lpstr>
      <vt:lpstr>Using Release Gates to protect quality</vt:lpstr>
      <vt:lpstr>Release notes and Documentation </vt:lpstr>
      <vt:lpstr>Deployment patterns</vt:lpstr>
      <vt:lpstr>Modern Deployment Patterns</vt:lpstr>
      <vt:lpstr>Release Management Tools</vt:lpstr>
      <vt:lpstr>Definitions and Glossary</vt:lpstr>
      <vt:lpstr>Build and Release Tasks</vt:lpstr>
      <vt:lpstr>Important Deployment Tasks</vt:lpstr>
      <vt:lpstr>Agents, Agent Pools and Queues</vt:lpstr>
      <vt:lpstr>Private and Hosted Agents</vt:lpstr>
      <vt:lpstr>Deployment Groups</vt:lpstr>
      <vt:lpstr>Release Agent Jobs</vt:lpstr>
      <vt:lpstr>Using Release Jobs</vt:lpstr>
      <vt:lpstr>Multi-Configuration and Multi-Agent</vt:lpstr>
      <vt:lpstr>Release Variables</vt:lpstr>
      <vt:lpstr>Provision and Configure Target Environments</vt:lpstr>
      <vt:lpstr>Task Groups</vt:lpstr>
      <vt:lpstr>Variable Groups</vt:lpstr>
      <vt:lpstr>Custom build/release tasks</vt:lpstr>
      <vt:lpstr>Secrets are needed </vt:lpstr>
      <vt:lpstr>Secrets in your release pipeline</vt:lpstr>
      <vt:lpstr>Configure Automated Integration and Functional Test Automation</vt:lpstr>
      <vt:lpstr>Setting up Test Infrastructure</vt:lpstr>
      <vt:lpstr>Setting up and Running Availability Tests</vt:lpstr>
      <vt:lpstr>Release Gates</vt:lpstr>
      <vt:lpstr>Events, Subscriptions, and Notifications</vt:lpstr>
      <vt:lpstr>Service Hooks</vt:lpstr>
      <vt:lpstr>Azure Pipelines</vt:lpstr>
      <vt:lpstr>Deployment Patterns</vt:lpstr>
      <vt:lpstr>Definitions of microservices</vt:lpstr>
      <vt:lpstr>Microservices architecture</vt:lpstr>
      <vt:lpstr>Deployment Patterns</vt:lpstr>
      <vt:lpstr>Modern Practices</vt:lpstr>
      <vt:lpstr>Blue Green deployment</vt:lpstr>
      <vt:lpstr>Deployment slots </vt:lpstr>
      <vt:lpstr>Feature toggles</vt:lpstr>
      <vt:lpstr>Feature toggle</vt:lpstr>
      <vt:lpstr>Feature Toggle Maintenance</vt:lpstr>
      <vt:lpstr>Canary release</vt:lpstr>
      <vt:lpstr>Canary release</vt:lpstr>
      <vt:lpstr>Canary Release </vt:lpstr>
      <vt:lpstr>Traffic Manager</vt:lpstr>
      <vt:lpstr>Traffic manager options</vt:lpstr>
      <vt:lpstr>Dark Launching</vt:lpstr>
      <vt:lpstr>A/B Testing</vt:lpstr>
      <vt:lpstr>A/B Testing</vt:lpstr>
      <vt:lpstr>Why A/B Testing</vt:lpstr>
      <vt:lpstr>What is Progressive Exposure Deployment</vt:lpstr>
      <vt:lpstr>CI/CD with deployment rings</vt:lpstr>
      <vt:lpstr>Example: Windows team</vt:lpstr>
      <vt:lpstr>Deployment Definition</vt:lpstr>
      <vt:lpstr>Continuous Deployment &amp; Patterns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Thinks</dc:title>
  <dc:creator>Manuela Pollastri</dc:creator>
  <cp:lastModifiedBy>Antonio Venditti</cp:lastModifiedBy>
  <cp:revision>7</cp:revision>
  <dcterms:created xsi:type="dcterms:W3CDTF">2021-03-22T14:42:16Z</dcterms:created>
  <dcterms:modified xsi:type="dcterms:W3CDTF">2022-11-10T10:35:16Z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0x0101001F0EA2A946AE75448088D770D8A64525</vt:lpwstr>
  </property>
</Properties>
</file>